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726" r:id="rId1"/>
  </p:sldMasterIdLst>
  <p:sldIdLst>
    <p:sldId id="258" r:id="rId2"/>
    <p:sldId id="262" r:id="rId3"/>
    <p:sldId id="264" r:id="rId4"/>
    <p:sldId id="259" r:id="rId5"/>
    <p:sldId id="260" r:id="rId6"/>
    <p:sldId id="271" r:id="rId7"/>
    <p:sldId id="269" r:id="rId8"/>
    <p:sldId id="280" r:id="rId9"/>
    <p:sldId id="277" r:id="rId10"/>
    <p:sldId id="265" r:id="rId11"/>
    <p:sldId id="268" r:id="rId12"/>
    <p:sldId id="283" r:id="rId13"/>
    <p:sldId id="266" r:id="rId14"/>
    <p:sldId id="284" r:id="rId15"/>
    <p:sldId id="285" r:id="rId16"/>
    <p:sldId id="267" r:id="rId17"/>
    <p:sldId id="281" r:id="rId18"/>
    <p:sldId id="282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80"/>
    <a:srgbClr val="FBB20B"/>
    <a:srgbClr val="9DE3F4"/>
    <a:srgbClr val="FFC000"/>
    <a:srgbClr val="00B0F0"/>
    <a:srgbClr val="FFFFFF"/>
    <a:srgbClr val="00B9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75EBAD-4758-4BBC-99D3-15B6E9D7D280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622A6B-DA0E-4E94-9A95-7FAD31565B04}">
      <dgm:prSet phldrT="[Text]" custT="1"/>
      <dgm:spPr>
        <a:solidFill>
          <a:srgbClr val="008080"/>
        </a:solidFill>
      </dgm:spPr>
      <dgm:t>
        <a:bodyPr/>
        <a:lstStyle/>
        <a:p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Phần</a:t>
          </a: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 1</a:t>
          </a:r>
        </a:p>
      </dgm:t>
    </dgm:pt>
    <dgm:pt modelId="{8BE7AF47-280E-4BA5-8611-2FAC60D3C0F9}" type="parTrans" cxnId="{9102A87B-EAA1-473B-BAFB-00603F734B8D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37A1C41-B386-4287-9563-DAA36BBC02E8}" type="sibTrans" cxnId="{9102A87B-EAA1-473B-BAFB-00603F734B8D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4A5A4D7-BDD7-42D2-A775-27DCFC0589BD}">
      <dgm:prSet phldrT="[Text]" custT="1"/>
      <dgm:spPr/>
      <dgm:t>
        <a:bodyPr/>
        <a:lstStyle/>
        <a:p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Biểu</a:t>
          </a: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đồ</a:t>
          </a: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 ERD</a:t>
          </a:r>
        </a:p>
      </dgm:t>
    </dgm:pt>
    <dgm:pt modelId="{B8A7649E-233F-467D-8E8F-05A05C0870DA}" type="parTrans" cxnId="{7275F35C-8349-4390-806F-F573F8EE38BA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8D4DF9F-DFDB-4557-A1CA-CAB2586EE2E9}" type="sibTrans" cxnId="{7275F35C-8349-4390-806F-F573F8EE38BA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85BA53A-4E4F-46F9-B5EF-A9653A23D8CE}">
      <dgm:prSet phldrT="[Text]" custT="1"/>
      <dgm:spPr>
        <a:solidFill>
          <a:srgbClr val="008080"/>
        </a:solidFill>
      </dgm:spPr>
      <dgm:t>
        <a:bodyPr/>
        <a:lstStyle/>
        <a:p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Phần</a:t>
          </a: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 2</a:t>
          </a:r>
        </a:p>
      </dgm:t>
    </dgm:pt>
    <dgm:pt modelId="{03E7A5C2-0826-4F99-9BE2-C5E6B068EBA3}" type="parTrans" cxnId="{197E9231-C4DE-4568-A47E-B381F0E40D7A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4544D80-38E4-4080-8DD2-FA0140F81D58}" type="sibTrans" cxnId="{197E9231-C4DE-4568-A47E-B381F0E40D7A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A2BB958-1997-4284-8F49-445B9B03B0EE}">
      <dgm:prSet phldrT="[Text]" custT="1"/>
      <dgm:spPr/>
      <dgm:t>
        <a:bodyPr/>
        <a:lstStyle/>
        <a:p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Biểu</a:t>
          </a: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đồ</a:t>
          </a: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 Diagram</a:t>
          </a:r>
        </a:p>
      </dgm:t>
    </dgm:pt>
    <dgm:pt modelId="{762A80F4-0759-49DD-AC82-E4759CDD619D}" type="parTrans" cxnId="{E6136B11-86F7-4F4B-9C44-8B6F01711EDC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45ACBF2-439A-4C40-B403-C6605BEAD978}" type="sibTrans" cxnId="{E6136B11-86F7-4F4B-9C44-8B6F01711EDC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F88F771-0DA9-4B75-AD10-93ABD85D88D4}">
      <dgm:prSet phldrT="[Text]" custT="1"/>
      <dgm:spPr>
        <a:solidFill>
          <a:srgbClr val="008080"/>
        </a:solidFill>
      </dgm:spPr>
      <dgm:t>
        <a:bodyPr/>
        <a:lstStyle/>
        <a:p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Phần</a:t>
          </a: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 3</a:t>
          </a:r>
        </a:p>
      </dgm:t>
    </dgm:pt>
    <dgm:pt modelId="{F58A9CD3-1D48-4B45-9639-7506E0D2EAA1}" type="parTrans" cxnId="{669C055B-3C95-408F-9B84-0C7B99CD4DC4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14F8902-46FC-4C74-AC93-E3B5C4275372}" type="sibTrans" cxnId="{669C055B-3C95-408F-9B84-0C7B99CD4DC4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64B0FF2-7AF9-41C0-937A-03C78DEFC993}">
      <dgm:prSet phldrT="[Text]" custT="1"/>
      <dgm:spPr/>
      <dgm:t>
        <a:bodyPr/>
        <a:lstStyle/>
        <a:p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Chức</a:t>
          </a:r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năng</a:t>
          </a:r>
          <a:endParaRPr lang="en-US" sz="3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35EE35D-A0CA-42CD-99C6-7A4CA95366FA}" type="parTrans" cxnId="{0BB9B919-47D0-4F4C-B0CA-C992B0FF3B9C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42BED0E-14F2-461F-929F-0F3CD75CBE2C}" type="sibTrans" cxnId="{0BB9B919-47D0-4F4C-B0CA-C992B0FF3B9C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B0CC5EE-6E46-4FA9-B728-44E560A1D4F7}" type="pres">
      <dgm:prSet presAssocID="{4675EBAD-4758-4BBC-99D3-15B6E9D7D280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8A07C9C1-1C52-487E-805E-A2BF6B15C236}" type="pres">
      <dgm:prSet presAssocID="{82622A6B-DA0E-4E94-9A95-7FAD31565B04}" presName="parentText1" presStyleLbl="node1" presStyleIdx="0" presStyleCnt="3">
        <dgm:presLayoutVars>
          <dgm:chMax/>
          <dgm:chPref val="3"/>
          <dgm:bulletEnabled val="1"/>
        </dgm:presLayoutVars>
      </dgm:prSet>
      <dgm:spPr/>
    </dgm:pt>
    <dgm:pt modelId="{24153F37-1813-4930-A4FD-4A21BBA4995F}" type="pres">
      <dgm:prSet presAssocID="{82622A6B-DA0E-4E94-9A95-7FAD31565B04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</dgm:pt>
    <dgm:pt modelId="{79DF11BC-5308-47B4-8DA9-59D845AC2745}" type="pres">
      <dgm:prSet presAssocID="{F85BA53A-4E4F-46F9-B5EF-A9653A23D8CE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D70748F1-01F2-42D0-998A-1325C3AEBB6A}" type="pres">
      <dgm:prSet presAssocID="{F85BA53A-4E4F-46F9-B5EF-A9653A23D8CE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</dgm:pt>
    <dgm:pt modelId="{0FAF8298-38FD-4FFA-BCFD-522191FF0F1F}" type="pres">
      <dgm:prSet presAssocID="{5F88F771-0DA9-4B75-AD10-93ABD85D88D4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0AF69308-8FDF-42AB-87F4-7424E2D629EC}" type="pres">
      <dgm:prSet presAssocID="{5F88F771-0DA9-4B75-AD10-93ABD85D88D4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E6136B11-86F7-4F4B-9C44-8B6F01711EDC}" srcId="{F85BA53A-4E4F-46F9-B5EF-A9653A23D8CE}" destId="{BA2BB958-1997-4284-8F49-445B9B03B0EE}" srcOrd="0" destOrd="0" parTransId="{762A80F4-0759-49DD-AC82-E4759CDD619D}" sibTransId="{D45ACBF2-439A-4C40-B403-C6605BEAD978}"/>
    <dgm:cxn modelId="{0BB9B919-47D0-4F4C-B0CA-C992B0FF3B9C}" srcId="{5F88F771-0DA9-4B75-AD10-93ABD85D88D4}" destId="{B64B0FF2-7AF9-41C0-937A-03C78DEFC993}" srcOrd="0" destOrd="0" parTransId="{F35EE35D-A0CA-42CD-99C6-7A4CA95366FA}" sibTransId="{442BED0E-14F2-461F-929F-0F3CD75CBE2C}"/>
    <dgm:cxn modelId="{D834542B-70AA-4D1C-B2A9-41E258523A7A}" type="presOf" srcId="{82622A6B-DA0E-4E94-9A95-7FAD31565B04}" destId="{8A07C9C1-1C52-487E-805E-A2BF6B15C236}" srcOrd="0" destOrd="0" presId="urn:microsoft.com/office/officeart/2009/3/layout/IncreasingArrowsProcess"/>
    <dgm:cxn modelId="{197E9231-C4DE-4568-A47E-B381F0E40D7A}" srcId="{4675EBAD-4758-4BBC-99D3-15B6E9D7D280}" destId="{F85BA53A-4E4F-46F9-B5EF-A9653A23D8CE}" srcOrd="1" destOrd="0" parTransId="{03E7A5C2-0826-4F99-9BE2-C5E6B068EBA3}" sibTransId="{24544D80-38E4-4080-8DD2-FA0140F81D58}"/>
    <dgm:cxn modelId="{669C055B-3C95-408F-9B84-0C7B99CD4DC4}" srcId="{4675EBAD-4758-4BBC-99D3-15B6E9D7D280}" destId="{5F88F771-0DA9-4B75-AD10-93ABD85D88D4}" srcOrd="2" destOrd="0" parTransId="{F58A9CD3-1D48-4B45-9639-7506E0D2EAA1}" sibTransId="{114F8902-46FC-4C74-AC93-E3B5C4275372}"/>
    <dgm:cxn modelId="{7275F35C-8349-4390-806F-F573F8EE38BA}" srcId="{82622A6B-DA0E-4E94-9A95-7FAD31565B04}" destId="{24A5A4D7-BDD7-42D2-A775-27DCFC0589BD}" srcOrd="0" destOrd="0" parTransId="{B8A7649E-233F-467D-8E8F-05A05C0870DA}" sibTransId="{18D4DF9F-DFDB-4557-A1CA-CAB2586EE2E9}"/>
    <dgm:cxn modelId="{42E3DD45-FDFC-4F23-BEBD-96FBD8035711}" type="presOf" srcId="{24A5A4D7-BDD7-42D2-A775-27DCFC0589BD}" destId="{24153F37-1813-4930-A4FD-4A21BBA4995F}" srcOrd="0" destOrd="0" presId="urn:microsoft.com/office/officeart/2009/3/layout/IncreasingArrowsProcess"/>
    <dgm:cxn modelId="{5E386C6E-AD4D-40BD-8C52-BD920408EED3}" type="presOf" srcId="{4675EBAD-4758-4BBC-99D3-15B6E9D7D280}" destId="{FB0CC5EE-6E46-4FA9-B728-44E560A1D4F7}" srcOrd="0" destOrd="0" presId="urn:microsoft.com/office/officeart/2009/3/layout/IncreasingArrowsProcess"/>
    <dgm:cxn modelId="{358C5B71-FDE3-4778-B140-BB9552265EAA}" type="presOf" srcId="{B64B0FF2-7AF9-41C0-937A-03C78DEFC993}" destId="{0AF69308-8FDF-42AB-87F4-7424E2D629EC}" srcOrd="0" destOrd="0" presId="urn:microsoft.com/office/officeart/2009/3/layout/IncreasingArrowsProcess"/>
    <dgm:cxn modelId="{9102A87B-EAA1-473B-BAFB-00603F734B8D}" srcId="{4675EBAD-4758-4BBC-99D3-15B6E9D7D280}" destId="{82622A6B-DA0E-4E94-9A95-7FAD31565B04}" srcOrd="0" destOrd="0" parTransId="{8BE7AF47-280E-4BA5-8611-2FAC60D3C0F9}" sibTransId="{937A1C41-B386-4287-9563-DAA36BBC02E8}"/>
    <dgm:cxn modelId="{DE13FB9E-8F81-4186-A8E5-3EDB03CC6CC1}" type="presOf" srcId="{5F88F771-0DA9-4B75-AD10-93ABD85D88D4}" destId="{0FAF8298-38FD-4FFA-BCFD-522191FF0F1F}" srcOrd="0" destOrd="0" presId="urn:microsoft.com/office/officeart/2009/3/layout/IncreasingArrowsProcess"/>
    <dgm:cxn modelId="{70B4EAA4-8F8A-45F8-860B-0F8CFAB91176}" type="presOf" srcId="{F85BA53A-4E4F-46F9-B5EF-A9653A23D8CE}" destId="{79DF11BC-5308-47B4-8DA9-59D845AC2745}" srcOrd="0" destOrd="0" presId="urn:microsoft.com/office/officeart/2009/3/layout/IncreasingArrowsProcess"/>
    <dgm:cxn modelId="{2C2A6CB4-E288-4A25-9E15-921E1FBFFF89}" type="presOf" srcId="{BA2BB958-1997-4284-8F49-445B9B03B0EE}" destId="{D70748F1-01F2-42D0-998A-1325C3AEBB6A}" srcOrd="0" destOrd="0" presId="urn:microsoft.com/office/officeart/2009/3/layout/IncreasingArrowsProcess"/>
    <dgm:cxn modelId="{B0E400C8-16F4-4AAF-B667-D12E5588C5DE}" type="presParOf" srcId="{FB0CC5EE-6E46-4FA9-B728-44E560A1D4F7}" destId="{8A07C9C1-1C52-487E-805E-A2BF6B15C236}" srcOrd="0" destOrd="0" presId="urn:microsoft.com/office/officeart/2009/3/layout/IncreasingArrowsProcess"/>
    <dgm:cxn modelId="{DD8C32F7-7B76-494A-8BB9-521DEFBDCF73}" type="presParOf" srcId="{FB0CC5EE-6E46-4FA9-B728-44E560A1D4F7}" destId="{24153F37-1813-4930-A4FD-4A21BBA4995F}" srcOrd="1" destOrd="0" presId="urn:microsoft.com/office/officeart/2009/3/layout/IncreasingArrowsProcess"/>
    <dgm:cxn modelId="{A3B525C4-5946-4962-B9B6-58454BB6956F}" type="presParOf" srcId="{FB0CC5EE-6E46-4FA9-B728-44E560A1D4F7}" destId="{79DF11BC-5308-47B4-8DA9-59D845AC2745}" srcOrd="2" destOrd="0" presId="urn:microsoft.com/office/officeart/2009/3/layout/IncreasingArrowsProcess"/>
    <dgm:cxn modelId="{7E8018A1-F04A-4F26-90AF-41EDD36CC232}" type="presParOf" srcId="{FB0CC5EE-6E46-4FA9-B728-44E560A1D4F7}" destId="{D70748F1-01F2-42D0-998A-1325C3AEBB6A}" srcOrd="3" destOrd="0" presId="urn:microsoft.com/office/officeart/2009/3/layout/IncreasingArrowsProcess"/>
    <dgm:cxn modelId="{BFDE2DC0-4BD8-45C3-A55D-1C86D39C6E20}" type="presParOf" srcId="{FB0CC5EE-6E46-4FA9-B728-44E560A1D4F7}" destId="{0FAF8298-38FD-4FFA-BCFD-522191FF0F1F}" srcOrd="4" destOrd="0" presId="urn:microsoft.com/office/officeart/2009/3/layout/IncreasingArrowsProcess"/>
    <dgm:cxn modelId="{6DB102C8-0D92-4FC6-A094-8A2C35DBB70C}" type="presParOf" srcId="{FB0CC5EE-6E46-4FA9-B728-44E560A1D4F7}" destId="{0AF69308-8FDF-42AB-87F4-7424E2D629EC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07C9C1-1C52-487E-805E-A2BF6B15C236}">
      <dsp:nvSpPr>
        <dsp:cNvPr id="0" name=""/>
        <dsp:cNvSpPr/>
      </dsp:nvSpPr>
      <dsp:spPr>
        <a:xfrm>
          <a:off x="23435" y="746238"/>
          <a:ext cx="8081129" cy="1176920"/>
        </a:xfrm>
        <a:prstGeom prst="rightArrow">
          <a:avLst>
            <a:gd name="adj1" fmla="val 50000"/>
            <a:gd name="adj2" fmla="val 50000"/>
          </a:avLst>
        </a:prstGeom>
        <a:solidFill>
          <a:srgbClr val="00808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254000" bIns="186836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Phần</a:t>
          </a: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1</a:t>
          </a:r>
        </a:p>
      </dsp:txBody>
      <dsp:txXfrm>
        <a:off x="23435" y="1040468"/>
        <a:ext cx="7786899" cy="588460"/>
      </dsp:txXfrm>
    </dsp:sp>
    <dsp:sp modelId="{24153F37-1813-4930-A4FD-4A21BBA4995F}">
      <dsp:nvSpPr>
        <dsp:cNvPr id="0" name=""/>
        <dsp:cNvSpPr/>
      </dsp:nvSpPr>
      <dsp:spPr>
        <a:xfrm>
          <a:off x="23435" y="1653813"/>
          <a:ext cx="2488987" cy="22671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Biểu</a:t>
          </a: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đồ</a:t>
          </a: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ERD</a:t>
          </a:r>
        </a:p>
      </dsp:txBody>
      <dsp:txXfrm>
        <a:off x="23435" y="1653813"/>
        <a:ext cx="2488987" cy="2267181"/>
      </dsp:txXfrm>
    </dsp:sp>
    <dsp:sp modelId="{79DF11BC-5308-47B4-8DA9-59D845AC2745}">
      <dsp:nvSpPr>
        <dsp:cNvPr id="0" name=""/>
        <dsp:cNvSpPr/>
      </dsp:nvSpPr>
      <dsp:spPr>
        <a:xfrm>
          <a:off x="2512423" y="1138544"/>
          <a:ext cx="5592141" cy="1176920"/>
        </a:xfrm>
        <a:prstGeom prst="rightArrow">
          <a:avLst>
            <a:gd name="adj1" fmla="val 50000"/>
            <a:gd name="adj2" fmla="val 50000"/>
          </a:avLst>
        </a:prstGeom>
        <a:solidFill>
          <a:srgbClr val="00808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254000" bIns="186836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Phần</a:t>
          </a: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2</a:t>
          </a:r>
        </a:p>
      </dsp:txBody>
      <dsp:txXfrm>
        <a:off x="2512423" y="1432774"/>
        <a:ext cx="5297911" cy="588460"/>
      </dsp:txXfrm>
    </dsp:sp>
    <dsp:sp modelId="{D70748F1-01F2-42D0-998A-1325C3AEBB6A}">
      <dsp:nvSpPr>
        <dsp:cNvPr id="0" name=""/>
        <dsp:cNvSpPr/>
      </dsp:nvSpPr>
      <dsp:spPr>
        <a:xfrm>
          <a:off x="2512423" y="2046120"/>
          <a:ext cx="2488987" cy="22671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Biểu</a:t>
          </a: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đồ</a:t>
          </a: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Diagram</a:t>
          </a:r>
        </a:p>
      </dsp:txBody>
      <dsp:txXfrm>
        <a:off x="2512423" y="2046120"/>
        <a:ext cx="2488987" cy="2267181"/>
      </dsp:txXfrm>
    </dsp:sp>
    <dsp:sp modelId="{0FAF8298-38FD-4FFA-BCFD-522191FF0F1F}">
      <dsp:nvSpPr>
        <dsp:cNvPr id="0" name=""/>
        <dsp:cNvSpPr/>
      </dsp:nvSpPr>
      <dsp:spPr>
        <a:xfrm>
          <a:off x="5001411" y="1530851"/>
          <a:ext cx="3103153" cy="1176920"/>
        </a:xfrm>
        <a:prstGeom prst="rightArrow">
          <a:avLst>
            <a:gd name="adj1" fmla="val 50000"/>
            <a:gd name="adj2" fmla="val 50000"/>
          </a:avLst>
        </a:prstGeom>
        <a:solidFill>
          <a:srgbClr val="00808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254000" bIns="186836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Phần</a:t>
          </a: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3</a:t>
          </a:r>
        </a:p>
      </dsp:txBody>
      <dsp:txXfrm>
        <a:off x="5001411" y="1825081"/>
        <a:ext cx="2808923" cy="588460"/>
      </dsp:txXfrm>
    </dsp:sp>
    <dsp:sp modelId="{0AF69308-8FDF-42AB-87F4-7424E2D629EC}">
      <dsp:nvSpPr>
        <dsp:cNvPr id="0" name=""/>
        <dsp:cNvSpPr/>
      </dsp:nvSpPr>
      <dsp:spPr>
        <a:xfrm>
          <a:off x="5001411" y="2438427"/>
          <a:ext cx="2488987" cy="2234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Chức</a:t>
          </a: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32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năng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001411" y="2438427"/>
        <a:ext cx="2488987" cy="22340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AD8BF8C-CDC2-443E-90BD-2AED4F8097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CF38C984-A47C-4D36-8875-13DCCF5A18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DF2F1263-0DC8-4D4A-B047-BE475D5A2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Friday, December 2, 2022</a:t>
            </a:fld>
            <a:endParaRPr lang="en-US" dirty="0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6B15E09-186B-4CEA-BD1E-DFAB2D57B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3419A537-498B-427C-9BE1-66236562F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46676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9CA7A48-DBF6-42F9-8A94-215AB712B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E93BB43C-E8D3-42D1-A1CB-8ED326237C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9CFC0808-DE1A-429A-9541-DE30FE90D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Friday, December 2, 2022</a:t>
            </a:fld>
            <a:endParaRPr lang="en-US" dirty="0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5083EBD4-4479-4A4F-8A55-2166595F9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B91CAC78-7A12-428B-9228-3AAAFAF83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28908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E4FE5631-B549-4BF3-BD6D-4400474C7B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51D41D85-95A2-49C9-B2E1-F738619A47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96CC81EE-05EA-4826-8AB6-DB9BF5ED9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Friday, December 2, 2022</a:t>
            </a:fld>
            <a:endParaRPr lang="en-US" dirty="0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D137FBBA-87EB-4F7C-A33A-1DF295961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3D96A950-584B-4D2B-8BBB-0A99E5888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65540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5D4D156-8DA8-42FE-B6AE-6D68DD291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209E2A9-94A6-41A7-934B-D2174A86E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61EACE99-8C14-40CC-9041-BEF65869E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Friday, December 2, 2022</a:t>
            </a:fld>
            <a:endParaRPr lang="en-US" dirty="0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54A6D7B-435F-49EF-A850-0EBF5FE91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2C1CA8B2-3335-4579-AB70-88EBAE876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45918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85B77FA-637F-467E-87BE-C5148817E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CD758AA5-D476-4C5B-83D2-D2DC31315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CD8F1E0-3493-4D0D-A3F4-9116F26E5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Friday, December 2, 2022</a:t>
            </a:fld>
            <a:endParaRPr lang="en-US" dirty="0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C8972242-DA0B-4EC8-9324-EF2506D58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6A0B4B8-5347-4F4C-9459-BD448B2D6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28404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84120E4-691F-4EDD-99F0-EAA19956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36E45B82-1311-42AA-BC23-B03B385B87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083E3CC6-397F-4F71-ABA7-59EB08B9F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45637A7E-DC28-4BFC-A5AF-FD2AD1AB2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Friday, December 2, 2022</a:t>
            </a:fld>
            <a:endParaRPr lang="en-US" dirty="0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4E91FEC0-CE85-4660-812E-CCEEB80B4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D993905F-8D02-432F-AC19-E2DC36871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16226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B6A7ADC-3985-4458-84D2-F5D618A2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B3029AF7-4F03-442E-8201-A9CC586AC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E491C330-10E5-467C-8BBB-29AC2B5A9B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C8E3245D-0BD3-4495-A410-EB35005EFF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6E6CE6C9-D876-44C9-A5BE-8BA71AA571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6B668E3B-A767-4CAF-B0A0-106CF2A3A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Friday, December 2, 2022</a:t>
            </a:fld>
            <a:endParaRPr lang="en-US" dirty="0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81555A0C-B048-4A16-BCCE-C1CA9BCA7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144E977D-5513-4D40-B8B6-0D202B873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047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4052A17-AC1C-41F7-9E39-5235F4A56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432F393A-FD35-40E2-AD45-A34ADD220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Friday, December 2, 2022</a:t>
            </a:fld>
            <a:endParaRPr lang="en-US" dirty="0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B4B10B41-C034-44E0-9FBE-5CDC7C891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5FF94C25-7C89-4797-8053-EF0C5495F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41798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3E6FE2B8-1BFB-42CF-9223-1F406B136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Friday, December 2, 2022</a:t>
            </a:fld>
            <a:endParaRPr lang="en-US" dirty="0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D6ACD4D9-53BB-4B09-B649-118D82C11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AD26742F-5CFF-4F47-96E1-0A0D27B48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22780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ADB34C1-048E-49F1-82F8-7F81B46D0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7D3CE2B-100A-4B4A-BEB1-8EEBB6D48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74906EF3-2166-47CB-8B42-EB8C58752B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F4229CE9-ADA1-4F2B-9E97-21C9C03D4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Friday, December 2, 2022</a:t>
            </a:fld>
            <a:endParaRPr lang="en-US" dirty="0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8E5B95E1-46D6-4398-B3BE-D0EC7BD17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F86DA4F7-AFCB-4515-B574-24BE99C9A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9000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EB24E4E-EF06-4B14-B2D1-2C5175425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EA2B34CF-04B6-437C-A44B-8431A0FFB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656E4AF7-993B-4690-A627-5CD7B7D127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DC36C4E9-0985-4D53-BF43-A4CE04709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Friday, December 2, 2022</a:t>
            </a:fld>
            <a:endParaRPr lang="en-US" dirty="0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B5A8835E-23AB-4035-82AB-05197BD28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12E22C8F-9DA1-40E5-A620-83D4E4865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55351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47881D64-8082-42BB-90C5-B26607B01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65F222ED-7394-4787-80F7-94A73D00B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55E3F0A1-2CF3-45DB-BDBC-B1492A8C41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A2CF1-0EB2-4673-802D-3371233E4A77}" type="datetime2">
              <a:rPr lang="en-US" smtClean="0"/>
              <a:t>Friday, December 2, 2022</a:t>
            </a:fld>
            <a:endParaRPr lang="en-US" dirty="0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7A7F495-E2F5-48F3-BF0D-AF75980EE2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7904154-34F2-41AC-8678-F451F5C24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736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9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46FF228C-F09C-430C-BD7B-B4FEABB1CA45}"/>
              </a:ext>
            </a:extLst>
          </p:cNvPr>
          <p:cNvSpPr txBox="1"/>
          <p:nvPr/>
        </p:nvSpPr>
        <p:spPr>
          <a:xfrm flipH="1">
            <a:off x="1806428" y="277287"/>
            <a:ext cx="8852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</a:t>
            </a:r>
            <a:r>
              <a:rPr lang="vi-VN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ỜNG ĐẠI HỌC S</a:t>
            </a:r>
            <a:r>
              <a:rPr lang="vi-VN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PHẠM KỸ THUẬT TP.HỒ CHÍ MINH </a:t>
            </a: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Google Shape;88;p13" descr="Logo&#10;&#10;Description automatically generated">
            <a:extLst>
              <a:ext uri="{FF2B5EF4-FFF2-40B4-BE49-F238E27FC236}">
                <a16:creationId xmlns:a16="http://schemas.microsoft.com/office/drawing/2014/main" id="{30A3CBED-40DC-4BA1-9707-8AB2F036D17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5153" y="94477"/>
            <a:ext cx="1043008" cy="11833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05552633-2900-4F9A-BEC3-600AB7A6ADEB}"/>
              </a:ext>
            </a:extLst>
          </p:cNvPr>
          <p:cNvSpPr txBox="1"/>
          <p:nvPr/>
        </p:nvSpPr>
        <p:spPr>
          <a:xfrm>
            <a:off x="2045653" y="743269"/>
            <a:ext cx="80027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HO CHI MINH CITY UNIVERSITY OF TECHNOLOGY AND EDUCATION</a:t>
            </a:r>
            <a:endParaRPr lang="en-US" sz="1600" b="1" cap="none">
              <a:solidFill>
                <a:schemeClr val="bg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8" name="Hình chữ nhật 7">
            <a:extLst>
              <a:ext uri="{FF2B5EF4-FFF2-40B4-BE49-F238E27FC236}">
                <a16:creationId xmlns:a16="http://schemas.microsoft.com/office/drawing/2014/main" id="{5A9375D0-5420-431F-9AFE-4A845286EC58}"/>
              </a:ext>
            </a:extLst>
          </p:cNvPr>
          <p:cNvSpPr/>
          <p:nvPr/>
        </p:nvSpPr>
        <p:spPr>
          <a:xfrm>
            <a:off x="0" y="1277828"/>
            <a:ext cx="12192000" cy="5088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D7C0F5C0-B5C2-4FA8-9528-4AA7631847E4}"/>
              </a:ext>
            </a:extLst>
          </p:cNvPr>
          <p:cNvSpPr txBox="1"/>
          <p:nvPr/>
        </p:nvSpPr>
        <p:spPr>
          <a:xfrm>
            <a:off x="5358901" y="1952236"/>
            <a:ext cx="51562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BoosterNextFYBlack" panose="02000A03000000020004" pitchFamily="2" charset="0"/>
              </a:rPr>
              <a:t>Phần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BoosterNextFYBlack" panose="02000A03000000020004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BoosterNextFYBlack" panose="02000A03000000020004" pitchFamily="2" charset="0"/>
              </a:rPr>
              <a:t>Mềm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BoosterNextFYBlack" panose="02000A03000000020004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BoosterNextFYBlack" panose="02000A03000000020004" pitchFamily="2" charset="0"/>
              </a:rPr>
              <a:t>Quản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BoosterNextFYBlack" panose="02000A03000000020004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BoosterNextFYBlack" panose="02000A03000000020004" pitchFamily="2" charset="0"/>
              </a:rPr>
              <a:t>Lý</a:t>
            </a: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#9Slide03 BoosterNextFYBlack" panose="02000A03000000020004" pitchFamily="2" charset="0"/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2B61CF55-E7C3-4C73-9B44-B81857A63904}"/>
              </a:ext>
            </a:extLst>
          </p:cNvPr>
          <p:cNvSpPr txBox="1"/>
          <p:nvPr/>
        </p:nvSpPr>
        <p:spPr>
          <a:xfrm>
            <a:off x="6392302" y="2818692"/>
            <a:ext cx="452809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HelveBold" panose="02040603050506020204" pitchFamily="18" charset="0"/>
              </a:rPr>
              <a:t>ỬA </a:t>
            </a:r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HelveBold" panose="02040603050506020204" pitchFamily="18" charset="0"/>
              </a:rPr>
              <a:t>H</a:t>
            </a:r>
            <a:r>
              <a:rPr lang="en-US" sz="4400" b="1" dirty="0">
                <a:solidFill>
                  <a:srgbClr val="FBB2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HelveBold" panose="02040603050506020204" pitchFamily="18" charset="0"/>
              </a:rPr>
              <a:t>ÀNG</a:t>
            </a:r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HelveBold" panose="02040603050506020204" pitchFamily="18" charset="0"/>
              </a:rPr>
              <a:t> </a:t>
            </a:r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HelveBold" panose="02040603050506020204" pitchFamily="18" charset="0"/>
              </a:rPr>
              <a:t>B</a:t>
            </a:r>
            <a:r>
              <a:rPr lang="en-US" sz="4400" b="1" dirty="0">
                <a:solidFill>
                  <a:srgbClr val="FBB2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HelveBold" panose="02040603050506020204" pitchFamily="18" charset="0"/>
              </a:rPr>
              <a:t>ÁN</a:t>
            </a:r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HelveBold" panose="02040603050506020204" pitchFamily="18" charset="0"/>
              </a:rPr>
              <a:t> </a:t>
            </a:r>
          </a:p>
          <a:p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HelveBold" panose="02040603050506020204" pitchFamily="18" charset="0"/>
              </a:rPr>
              <a:t>T</a:t>
            </a:r>
            <a:r>
              <a:rPr lang="en-US" sz="4400" b="1" dirty="0">
                <a:solidFill>
                  <a:srgbClr val="FBB2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HelveBold" panose="02040603050506020204" pitchFamily="18" charset="0"/>
              </a:rPr>
              <a:t>HỨC</a:t>
            </a:r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HelveBold" panose="02040603050506020204" pitchFamily="18" charset="0"/>
              </a:rPr>
              <a:t> </a:t>
            </a:r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HelveBold" panose="02040603050506020204" pitchFamily="18" charset="0"/>
              </a:rPr>
              <a:t>Ă</a:t>
            </a:r>
            <a:r>
              <a:rPr lang="en-US" sz="4400" b="1" dirty="0">
                <a:solidFill>
                  <a:srgbClr val="FBB2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HelveBold" panose="02040603050506020204" pitchFamily="18" charset="0"/>
              </a:rPr>
              <a:t>N</a:t>
            </a:r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HelveBold" panose="02040603050506020204" pitchFamily="18" charset="0"/>
              </a:rPr>
              <a:t> </a:t>
            </a:r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HelveBold" panose="02040603050506020204" pitchFamily="18" charset="0"/>
              </a:rPr>
              <a:t>N</a:t>
            </a:r>
            <a:r>
              <a:rPr lang="en-US" sz="4400" b="1" dirty="0">
                <a:solidFill>
                  <a:srgbClr val="FBB2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HelveBold" panose="02040603050506020204" pitchFamily="18" charset="0"/>
              </a:rPr>
              <a:t>HANH</a:t>
            </a:r>
          </a:p>
        </p:txBody>
      </p:sp>
      <p:sp>
        <p:nvSpPr>
          <p:cNvPr id="16" name="Google Shape;95;p13">
            <a:extLst>
              <a:ext uri="{FF2B5EF4-FFF2-40B4-BE49-F238E27FC236}">
                <a16:creationId xmlns:a16="http://schemas.microsoft.com/office/drawing/2014/main" id="{D560F408-81C9-4DFD-9B3F-B90AD86F89CA}"/>
              </a:ext>
            </a:extLst>
          </p:cNvPr>
          <p:cNvSpPr/>
          <p:nvPr/>
        </p:nvSpPr>
        <p:spPr>
          <a:xfrm>
            <a:off x="-10886" y="5932891"/>
            <a:ext cx="205653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bg1"/>
                </a:solidFill>
                <a:latin typeface="Constantia"/>
                <a:ea typeface="Constantia"/>
                <a:cs typeface="Constantia"/>
                <a:sym typeface="Constantia"/>
              </a:rPr>
              <a:t>TEAM</a:t>
            </a:r>
            <a:r>
              <a:rPr lang="en-US" sz="3200" b="1" dirty="0">
                <a:solidFill>
                  <a:schemeClr val="bg1"/>
                </a:solidFill>
                <a:latin typeface="Constantia"/>
                <a:ea typeface="Constantia"/>
                <a:cs typeface="Constantia"/>
                <a:sym typeface="Constantia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onstantia"/>
                <a:ea typeface="Constantia"/>
                <a:cs typeface="Constantia"/>
                <a:sym typeface="Constantia"/>
              </a:rPr>
              <a:t>17</a:t>
            </a:r>
            <a:endParaRPr sz="3200" dirty="0">
              <a:solidFill>
                <a:schemeClr val="bg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879963AE-28D7-4FA1-B02B-48B6221F8323}"/>
              </a:ext>
            </a:extLst>
          </p:cNvPr>
          <p:cNvSpPr txBox="1"/>
          <p:nvPr/>
        </p:nvSpPr>
        <p:spPr>
          <a:xfrm>
            <a:off x="5677455" y="2394999"/>
            <a:ext cx="8370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HelveBold" panose="02040603050506020204" pitchFamily="18" charset="0"/>
              </a:rPr>
              <a:t>C</a:t>
            </a:r>
            <a:endParaRPr lang="en-US" sz="9600" dirty="0">
              <a:solidFill>
                <a:schemeClr val="bg1"/>
              </a:solidFill>
            </a:endParaRP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C59C4A3E-4F8B-4A84-A1FA-B8A22B4D2EF7}"/>
              </a:ext>
            </a:extLst>
          </p:cNvPr>
          <p:cNvSpPr txBox="1"/>
          <p:nvPr/>
        </p:nvSpPr>
        <p:spPr>
          <a:xfrm>
            <a:off x="4633048" y="4681356"/>
            <a:ext cx="61006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 b="1" i="0" u="none" strike="noStrike" cap="none" dirty="0" err="1">
                <a:solidFill>
                  <a:schemeClr val="bg1"/>
                </a:solidFill>
                <a:latin typeface="#LQC01 Quicksand Medium" pitchFamily="2" charset="0"/>
                <a:ea typeface="Times New Roman"/>
                <a:cs typeface="Times New Roman"/>
                <a:sym typeface="Times New Roman"/>
              </a:rPr>
              <a:t>Ph.D</a:t>
            </a:r>
            <a:r>
              <a:rPr lang="vi-VN" sz="1600" b="1" i="0" u="none" strike="noStrike" cap="none" dirty="0">
                <a:solidFill>
                  <a:schemeClr val="bg1"/>
                </a:solidFill>
                <a:latin typeface="#LQC01 Quicksand Medium" pitchFamily="2" charset="0"/>
                <a:ea typeface="Times New Roman"/>
                <a:cs typeface="Times New Roman"/>
                <a:sym typeface="Times New Roman"/>
              </a:rPr>
              <a:t>. NGUYỄN THÀNH SƠN</a:t>
            </a:r>
            <a:endParaRPr lang="vi-VN" sz="1400" b="1" i="0" u="none" strike="noStrike" cap="none" dirty="0">
              <a:solidFill>
                <a:schemeClr val="bg1"/>
              </a:solidFill>
              <a:latin typeface="#LQC01 Quicksand Medium" pitchFamily="2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" name="Hộp Văn bản 21">
            <a:extLst>
              <a:ext uri="{FF2B5EF4-FFF2-40B4-BE49-F238E27FC236}">
                <a16:creationId xmlns:a16="http://schemas.microsoft.com/office/drawing/2014/main" id="{9F33FC94-91AB-4E52-B39E-73C8DF6A43F7}"/>
              </a:ext>
            </a:extLst>
          </p:cNvPr>
          <p:cNvSpPr txBox="1"/>
          <p:nvPr/>
        </p:nvSpPr>
        <p:spPr>
          <a:xfrm>
            <a:off x="6896770" y="5116589"/>
            <a:ext cx="27520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#LQC01 Quicksand Medium" pitchFamily="2" charset="0"/>
                <a:cs typeface="Times New Roman" panose="02020603050405020304" pitchFamily="18" charset="0"/>
              </a:rPr>
              <a:t>Sinh</a:t>
            </a:r>
            <a:r>
              <a:rPr lang="en-US" sz="1600" b="1" dirty="0">
                <a:solidFill>
                  <a:schemeClr val="bg1"/>
                </a:solidFill>
                <a:latin typeface="#LQC01 Quicksand Medium" pitchFamily="2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#LQC01 Quicksand Medium" pitchFamily="2" charset="0"/>
                <a:cs typeface="Times New Roman" panose="02020603050405020304" pitchFamily="18" charset="0"/>
              </a:rPr>
              <a:t>viên</a:t>
            </a:r>
            <a:r>
              <a:rPr lang="en-US" sz="1600" b="1" dirty="0">
                <a:solidFill>
                  <a:schemeClr val="bg1"/>
                </a:solidFill>
                <a:latin typeface="#LQC01 Quicksand Medium" pitchFamily="2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#LQC01 Quicksand Medium" pitchFamily="2" charset="0"/>
                <a:cs typeface="Times New Roman" panose="02020603050405020304" pitchFamily="18" charset="0"/>
              </a:rPr>
              <a:t>thực</a:t>
            </a:r>
            <a:r>
              <a:rPr lang="en-US" sz="1600" b="1" dirty="0">
                <a:solidFill>
                  <a:schemeClr val="bg1"/>
                </a:solidFill>
                <a:latin typeface="#LQC01 Quicksand Medium" pitchFamily="2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#LQC01 Quicksand Medium" pitchFamily="2" charset="0"/>
                <a:cs typeface="Times New Roman" panose="02020603050405020304" pitchFamily="18" charset="0"/>
              </a:rPr>
              <a:t>hiện</a:t>
            </a:r>
            <a:r>
              <a:rPr lang="en-US" sz="1600" b="1" dirty="0">
                <a:solidFill>
                  <a:schemeClr val="bg1"/>
                </a:solidFill>
                <a:latin typeface="#LQC01 Quicksand Medium" pitchFamily="2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buAutoNum type="arabicPeriod"/>
            </a:pPr>
            <a:r>
              <a:rPr lang="en-US" dirty="0" err="1">
                <a:solidFill>
                  <a:schemeClr val="bg1"/>
                </a:solidFill>
                <a:latin typeface="#LQC01 Quicksand Medium" pitchFamily="2" charset="0"/>
                <a:cs typeface="Times New Roman" panose="02020603050405020304" pitchFamily="18" charset="0"/>
              </a:rPr>
              <a:t>Nguyễn</a:t>
            </a:r>
            <a:r>
              <a:rPr lang="en-US" dirty="0">
                <a:solidFill>
                  <a:schemeClr val="bg1"/>
                </a:solidFill>
                <a:latin typeface="#LQC01 Quicksand Medium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#LQC01 Quicksand Medium" pitchFamily="2" charset="0"/>
                <a:cs typeface="Times New Roman" panose="02020603050405020304" pitchFamily="18" charset="0"/>
              </a:rPr>
              <a:t>Ngọc</a:t>
            </a:r>
            <a:r>
              <a:rPr lang="en-US" dirty="0">
                <a:solidFill>
                  <a:schemeClr val="bg1"/>
                </a:solidFill>
                <a:latin typeface="#LQC01 Quicksand Medium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#LQC01 Quicksand Medium" pitchFamily="2" charset="0"/>
                <a:cs typeface="Times New Roman" panose="02020603050405020304" pitchFamily="18" charset="0"/>
              </a:rPr>
              <a:t>Phát</a:t>
            </a:r>
            <a:endParaRPr lang="en-US" dirty="0">
              <a:solidFill>
                <a:schemeClr val="bg1"/>
              </a:solidFill>
              <a:latin typeface="#LQC01 Quicksand Medium" pitchFamily="2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dirty="0" err="1">
                <a:solidFill>
                  <a:schemeClr val="bg1"/>
                </a:solidFill>
                <a:latin typeface="#LQC01 Quicksand Medium" pitchFamily="2" charset="0"/>
                <a:cs typeface="Times New Roman" panose="02020603050405020304" pitchFamily="18" charset="0"/>
              </a:rPr>
              <a:t>Trần</a:t>
            </a:r>
            <a:r>
              <a:rPr lang="en-US" dirty="0">
                <a:solidFill>
                  <a:schemeClr val="bg1"/>
                </a:solidFill>
                <a:latin typeface="#LQC01 Quicksand Medium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#LQC01 Quicksand Medium" pitchFamily="2" charset="0"/>
                <a:cs typeface="Times New Roman" panose="02020603050405020304" pitchFamily="18" charset="0"/>
              </a:rPr>
              <a:t>Phúc</a:t>
            </a:r>
            <a:r>
              <a:rPr lang="en-US" dirty="0">
                <a:solidFill>
                  <a:schemeClr val="bg1"/>
                </a:solidFill>
                <a:latin typeface="#LQC01 Quicksand Medium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#LQC01 Quicksand Medium" pitchFamily="2" charset="0"/>
                <a:cs typeface="Times New Roman" panose="02020603050405020304" pitchFamily="18" charset="0"/>
              </a:rPr>
              <a:t>Khánh</a:t>
            </a:r>
            <a:endParaRPr lang="en-US" dirty="0">
              <a:solidFill>
                <a:schemeClr val="bg1"/>
              </a:solidFill>
              <a:latin typeface="#LQC01 Quicksand Medium" pitchFamily="2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dirty="0" err="1">
                <a:solidFill>
                  <a:schemeClr val="bg1"/>
                </a:solidFill>
                <a:latin typeface="#LQC01 Quicksand Medium" pitchFamily="2" charset="0"/>
                <a:cs typeface="Times New Roman" panose="02020603050405020304" pitchFamily="18" charset="0"/>
              </a:rPr>
              <a:t>Trần</a:t>
            </a:r>
            <a:r>
              <a:rPr lang="en-US" dirty="0">
                <a:solidFill>
                  <a:schemeClr val="bg1"/>
                </a:solidFill>
                <a:latin typeface="#LQC01 Quicksand Medium" pitchFamily="2" charset="0"/>
                <a:cs typeface="Times New Roman" panose="02020603050405020304" pitchFamily="18" charset="0"/>
              </a:rPr>
              <a:t> Quang </a:t>
            </a:r>
            <a:r>
              <a:rPr lang="en-US" dirty="0" err="1">
                <a:solidFill>
                  <a:schemeClr val="bg1"/>
                </a:solidFill>
                <a:latin typeface="#LQC01 Quicksand Medium" pitchFamily="2" charset="0"/>
                <a:cs typeface="Times New Roman" panose="02020603050405020304" pitchFamily="18" charset="0"/>
              </a:rPr>
              <a:t>Khánh</a:t>
            </a:r>
            <a:endParaRPr lang="en-US" dirty="0">
              <a:solidFill>
                <a:schemeClr val="bg1"/>
              </a:solidFill>
              <a:latin typeface="#LQC01 Quicksand Medium" pitchFamily="2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  <a:latin typeface="#LQC01 Quicksand Medium" pitchFamily="2" charset="0"/>
                <a:cs typeface="Times New Roman" panose="02020603050405020304" pitchFamily="18" charset="0"/>
              </a:rPr>
              <a:t>Văn Mai Thanh Nhật</a:t>
            </a:r>
          </a:p>
        </p:txBody>
      </p:sp>
      <p:sp>
        <p:nvSpPr>
          <p:cNvPr id="23" name="Hộp Văn bản 22">
            <a:extLst>
              <a:ext uri="{FF2B5EF4-FFF2-40B4-BE49-F238E27FC236}">
                <a16:creationId xmlns:a16="http://schemas.microsoft.com/office/drawing/2014/main" id="{1D787C7E-3B73-4F5A-A908-3B40617063D4}"/>
              </a:ext>
            </a:extLst>
          </p:cNvPr>
          <p:cNvSpPr txBox="1"/>
          <p:nvPr/>
        </p:nvSpPr>
        <p:spPr>
          <a:xfrm>
            <a:off x="9648803" y="5086147"/>
            <a:ext cx="2543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#LQC01 Quicksand Medium" pitchFamily="2" charset="0"/>
                <a:cs typeface="Times New Roman" panose="02020603050405020304" pitchFamily="18" charset="0"/>
              </a:rPr>
              <a:t>MSSV:</a:t>
            </a:r>
          </a:p>
          <a:p>
            <a:r>
              <a:rPr lang="en-US" dirty="0">
                <a:solidFill>
                  <a:schemeClr val="bg1"/>
                </a:solidFill>
                <a:latin typeface="#LQC01 Quicksand Medium" pitchFamily="2" charset="0"/>
                <a:cs typeface="Times New Roman" panose="02020603050405020304" pitchFamily="18" charset="0"/>
              </a:rPr>
              <a:t>20110261</a:t>
            </a:r>
          </a:p>
          <a:p>
            <a:r>
              <a:rPr lang="en-US" dirty="0">
                <a:solidFill>
                  <a:schemeClr val="bg1"/>
                </a:solidFill>
                <a:latin typeface="#LQC01 Quicksand Medium" pitchFamily="2" charset="0"/>
                <a:cs typeface="Times New Roman" panose="02020603050405020304" pitchFamily="18" charset="0"/>
              </a:rPr>
              <a:t>20110221</a:t>
            </a:r>
          </a:p>
          <a:p>
            <a:r>
              <a:rPr lang="en-US" dirty="0">
                <a:solidFill>
                  <a:schemeClr val="bg1"/>
                </a:solidFill>
                <a:latin typeface="#LQC01 Quicksand Medium" pitchFamily="2" charset="0"/>
                <a:cs typeface="Times New Roman" panose="02020603050405020304" pitchFamily="18" charset="0"/>
              </a:rPr>
              <a:t>20110660</a:t>
            </a:r>
          </a:p>
          <a:p>
            <a:r>
              <a:rPr lang="en-US" dirty="0">
                <a:solidFill>
                  <a:schemeClr val="bg1"/>
                </a:solidFill>
                <a:latin typeface="#LQC01 Quicksand Medium" pitchFamily="2" charset="0"/>
                <a:cs typeface="Times New Roman" panose="02020603050405020304" pitchFamily="18" charset="0"/>
              </a:rPr>
              <a:t>20133076</a:t>
            </a:r>
          </a:p>
        </p:txBody>
      </p:sp>
      <p:sp>
        <p:nvSpPr>
          <p:cNvPr id="24" name="Hộp Văn bản 23">
            <a:extLst>
              <a:ext uri="{FF2B5EF4-FFF2-40B4-BE49-F238E27FC236}">
                <a16:creationId xmlns:a16="http://schemas.microsoft.com/office/drawing/2014/main" id="{885D307E-014C-41B0-8C80-4A952173D0C7}"/>
              </a:ext>
            </a:extLst>
          </p:cNvPr>
          <p:cNvSpPr txBox="1"/>
          <p:nvPr/>
        </p:nvSpPr>
        <p:spPr>
          <a:xfrm>
            <a:off x="1932603" y="1231639"/>
            <a:ext cx="8228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</a:rPr>
              <a:t>Báo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cáo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đồ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án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cuối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kỳ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môn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Hệ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Quản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Trị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Cơ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Sở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Dữ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Liệu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Khoa Công nghệ Thông tin">
            <a:extLst>
              <a:ext uri="{FF2B5EF4-FFF2-40B4-BE49-F238E27FC236}">
                <a16:creationId xmlns:a16="http://schemas.microsoft.com/office/drawing/2014/main" id="{2A4C142D-351D-BE94-4057-8F294DE14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666" y="59287"/>
            <a:ext cx="1366522" cy="111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cDonald's Logo PNG | Brade Mar">
            <a:extLst>
              <a:ext uri="{FF2B5EF4-FFF2-40B4-BE49-F238E27FC236}">
                <a16:creationId xmlns:a16="http://schemas.microsoft.com/office/drawing/2014/main" id="{BAADDBEC-1CA1-F7F7-15DE-F644031A8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86" y="1741654"/>
            <a:ext cx="3997817" cy="249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Hộp Văn bản 13">
            <a:extLst>
              <a:ext uri="{FF2B5EF4-FFF2-40B4-BE49-F238E27FC236}">
                <a16:creationId xmlns:a16="http://schemas.microsoft.com/office/drawing/2014/main" id="{17E48153-56B2-C9D1-DD33-9FDE7F8CEA60}"/>
              </a:ext>
            </a:extLst>
          </p:cNvPr>
          <p:cNvSpPr txBox="1"/>
          <p:nvPr/>
        </p:nvSpPr>
        <p:spPr>
          <a:xfrm>
            <a:off x="3375834" y="3068977"/>
            <a:ext cx="12221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HelveBold" panose="02040603050506020204" pitchFamily="18" charset="0"/>
              </a:rPr>
              <a:t>ẶC</a:t>
            </a:r>
          </a:p>
        </p:txBody>
      </p:sp>
      <p:sp>
        <p:nvSpPr>
          <p:cNvPr id="3" name="Hộp Văn bản 13">
            <a:extLst>
              <a:ext uri="{FF2B5EF4-FFF2-40B4-BE49-F238E27FC236}">
                <a16:creationId xmlns:a16="http://schemas.microsoft.com/office/drawing/2014/main" id="{1F0D8C5C-3826-1E90-3538-389598A99254}"/>
              </a:ext>
            </a:extLst>
          </p:cNvPr>
          <p:cNvSpPr txBox="1"/>
          <p:nvPr/>
        </p:nvSpPr>
        <p:spPr>
          <a:xfrm>
            <a:off x="1244524" y="4008948"/>
            <a:ext cx="401237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HelveBold" panose="02040603050506020204" pitchFamily="18" charset="0"/>
              </a:rPr>
              <a:t>Đ</a:t>
            </a:r>
            <a:r>
              <a:rPr lang="en-US" sz="7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HelveBold" panose="02040603050506020204" pitchFamily="18" charset="0"/>
              </a:rPr>
              <a:t>ô</a:t>
            </a:r>
            <a:r>
              <a:rPr lang="en-US" sz="7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HelveBold" panose="02040603050506020204" pitchFamily="18" charset="0"/>
              </a:rPr>
              <a:t> </a:t>
            </a:r>
            <a:r>
              <a:rPr lang="en-US" sz="115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HelveBold" panose="02040603050506020204" pitchFamily="18" charset="0"/>
              </a:rPr>
              <a:t>N</a:t>
            </a:r>
            <a:r>
              <a:rPr lang="en-US" sz="7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HelveBold" panose="02040603050506020204" pitchFamily="18" charset="0"/>
              </a:rPr>
              <a:t>ồ</a:t>
            </a:r>
            <a:endParaRPr lang="en-US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#9Slide03 HelveBold" panose="02040603050506020204" pitchFamily="18" charset="0"/>
            </a:endParaRPr>
          </a:p>
        </p:txBody>
      </p:sp>
      <p:pic>
        <p:nvPicPr>
          <p:cNvPr id="1034" name="Picture 10" descr="Donald Duck PNG Images, Baby Donald Duck, Face, Donald Duck ...">
            <a:extLst>
              <a:ext uri="{FF2B5EF4-FFF2-40B4-BE49-F238E27FC236}">
                <a16:creationId xmlns:a16="http://schemas.microsoft.com/office/drawing/2014/main" id="{66FAF6B2-419F-29AF-CE0A-7A5D9D470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063" y="3668696"/>
            <a:ext cx="2295842" cy="315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57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ộp Văn bản 8">
            <a:extLst>
              <a:ext uri="{FF2B5EF4-FFF2-40B4-BE49-F238E27FC236}">
                <a16:creationId xmlns:a16="http://schemas.microsoft.com/office/drawing/2014/main" id="{D7E6D412-94EF-F26E-C3B5-EB0C0D87C0C4}"/>
              </a:ext>
            </a:extLst>
          </p:cNvPr>
          <p:cNvSpPr txBox="1"/>
          <p:nvPr/>
        </p:nvSpPr>
        <p:spPr>
          <a:xfrm>
            <a:off x="4095330" y="5612260"/>
            <a:ext cx="2137124" cy="830997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Màn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hình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chính</a:t>
            </a:r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Quản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lý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Hình ảnh 6">
            <a:extLst>
              <a:ext uri="{FF2B5EF4-FFF2-40B4-BE49-F238E27FC236}">
                <a16:creationId xmlns:a16="http://schemas.microsoft.com/office/drawing/2014/main" id="{A57F143E-3031-E11E-9C52-B037B0AA0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454" y="3574962"/>
            <a:ext cx="5731510" cy="28682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58899B-C195-51B4-578E-433B2472F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968" y="334031"/>
            <a:ext cx="5731510" cy="2890520"/>
          </a:xfrm>
          <a:prstGeom prst="rect">
            <a:avLst/>
          </a:prstGeom>
        </p:spPr>
      </p:pic>
      <p:sp>
        <p:nvSpPr>
          <p:cNvPr id="5" name="Hộp Văn bản 8">
            <a:extLst>
              <a:ext uri="{FF2B5EF4-FFF2-40B4-BE49-F238E27FC236}">
                <a16:creationId xmlns:a16="http://schemas.microsoft.com/office/drawing/2014/main" id="{E44EDC5C-EFED-B06C-F284-D35335BBDB46}"/>
              </a:ext>
            </a:extLst>
          </p:cNvPr>
          <p:cNvSpPr txBox="1"/>
          <p:nvPr/>
        </p:nvSpPr>
        <p:spPr>
          <a:xfrm>
            <a:off x="7761478" y="334031"/>
            <a:ext cx="2137124" cy="830997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Màn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hình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chính</a:t>
            </a:r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Nhân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viên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" name="Hộp Văn bản 4">
            <a:extLst>
              <a:ext uri="{FF2B5EF4-FFF2-40B4-BE49-F238E27FC236}">
                <a16:creationId xmlns:a16="http://schemas.microsoft.com/office/drawing/2014/main" id="{3427DF53-C277-2CFE-8DBD-BDE95A33517E}"/>
              </a:ext>
            </a:extLst>
          </p:cNvPr>
          <p:cNvSpPr txBox="1"/>
          <p:nvPr/>
        </p:nvSpPr>
        <p:spPr>
          <a:xfrm>
            <a:off x="184728" y="180171"/>
            <a:ext cx="18472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400" b="1" u="sng" dirty="0" err="1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endParaRPr lang="en-US" sz="2400" b="1" u="sng" dirty="0">
              <a:solidFill>
                <a:srgbClr val="0080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4717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A0B56601-3DAC-4086-97EB-DB95276C57EF}"/>
              </a:ext>
            </a:extLst>
          </p:cNvPr>
          <p:cNvSpPr/>
          <p:nvPr/>
        </p:nvSpPr>
        <p:spPr>
          <a:xfrm>
            <a:off x="5154889" y="64673"/>
            <a:ext cx="1882221" cy="327795"/>
          </a:xfrm>
          <a:prstGeom prst="rect">
            <a:avLst/>
          </a:prstGeom>
          <a:solidFill>
            <a:srgbClr val="0080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NHÂN VIÊN</a:t>
            </a:r>
          </a:p>
        </p:txBody>
      </p:sp>
      <p:sp>
        <p:nvSpPr>
          <p:cNvPr id="2" name="Hộp Văn bản 10">
            <a:extLst>
              <a:ext uri="{FF2B5EF4-FFF2-40B4-BE49-F238E27FC236}">
                <a16:creationId xmlns:a16="http://schemas.microsoft.com/office/drawing/2014/main" id="{954530DF-09A9-2124-4C5D-7EB3DD108FFC}"/>
              </a:ext>
            </a:extLst>
          </p:cNvPr>
          <p:cNvSpPr txBox="1"/>
          <p:nvPr/>
        </p:nvSpPr>
        <p:spPr>
          <a:xfrm>
            <a:off x="8167306" y="97357"/>
            <a:ext cx="1588897" cy="400110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Lịch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Làm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Việc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DA4909-B1E7-4532-CDF6-62040C1E9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97" y="524579"/>
            <a:ext cx="5731510" cy="3624580"/>
          </a:xfrm>
          <a:prstGeom prst="rect">
            <a:avLst/>
          </a:prstGeom>
        </p:spPr>
      </p:pic>
      <p:sp>
        <p:nvSpPr>
          <p:cNvPr id="4" name="Hộp Văn bản 10">
            <a:extLst>
              <a:ext uri="{FF2B5EF4-FFF2-40B4-BE49-F238E27FC236}">
                <a16:creationId xmlns:a16="http://schemas.microsoft.com/office/drawing/2014/main" id="{7AC10868-842A-65B5-2053-3F5D7913B295}"/>
              </a:ext>
            </a:extLst>
          </p:cNvPr>
          <p:cNvSpPr txBox="1"/>
          <p:nvPr/>
        </p:nvSpPr>
        <p:spPr>
          <a:xfrm>
            <a:off x="1934999" y="105895"/>
            <a:ext cx="1237839" cy="400110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Nhân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viên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2DBDC-C721-5CE4-0FD5-00120539E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895" y="525879"/>
            <a:ext cx="5731510" cy="3624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78EBD1-8BE6-2010-77DD-287E2FC01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770" y="4220760"/>
            <a:ext cx="4029164" cy="25721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DA1944-FC73-AD8F-9E0F-C81077ACCA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2044" y="4217103"/>
            <a:ext cx="5389212" cy="257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8501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  <p:bldP spid="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90C6CF-5C10-681F-EF42-4D6376C35B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60" t="-414" r="160" b="-115"/>
          <a:stretch/>
        </p:blipFill>
        <p:spPr>
          <a:xfrm>
            <a:off x="148717" y="274320"/>
            <a:ext cx="5731510" cy="3828240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0AA28258-C3DB-4F8C-B8A6-04AABA13D73C}"/>
              </a:ext>
            </a:extLst>
          </p:cNvPr>
          <p:cNvSpPr txBox="1"/>
          <p:nvPr/>
        </p:nvSpPr>
        <p:spPr>
          <a:xfrm>
            <a:off x="148717" y="4102560"/>
            <a:ext cx="1467133" cy="400110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Nguyên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Liệu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BC68D9F1-067B-44DC-8605-DA7BCD0D1A8D}"/>
              </a:ext>
            </a:extLst>
          </p:cNvPr>
          <p:cNvSpPr txBox="1"/>
          <p:nvPr/>
        </p:nvSpPr>
        <p:spPr>
          <a:xfrm>
            <a:off x="7671335" y="63622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05666403-FF1B-4A3A-AAA8-88E6F2FCEEC9}"/>
              </a:ext>
            </a:extLst>
          </p:cNvPr>
          <p:cNvSpPr txBox="1"/>
          <p:nvPr/>
        </p:nvSpPr>
        <p:spPr>
          <a:xfrm>
            <a:off x="10398463" y="3381946"/>
            <a:ext cx="1295547" cy="400110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Thêm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Sửa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C17E26-CFDA-9190-24E8-C5D00F1D2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500" y="3782056"/>
            <a:ext cx="5731510" cy="2949575"/>
          </a:xfrm>
          <a:prstGeom prst="rect">
            <a:avLst/>
          </a:prstGeom>
        </p:spPr>
      </p:pic>
      <p:sp>
        <p:nvSpPr>
          <p:cNvPr id="4" name="Lục giác 3">
            <a:extLst>
              <a:ext uri="{FF2B5EF4-FFF2-40B4-BE49-F238E27FC236}">
                <a16:creationId xmlns:a16="http://schemas.microsoft.com/office/drawing/2014/main" id="{56C09BD2-6775-4228-8240-4339DB0D461B}"/>
              </a:ext>
            </a:extLst>
          </p:cNvPr>
          <p:cNvSpPr/>
          <p:nvPr/>
        </p:nvSpPr>
        <p:spPr>
          <a:xfrm>
            <a:off x="11091672" y="126369"/>
            <a:ext cx="1100328" cy="955302"/>
          </a:xfrm>
          <a:prstGeom prst="hexagon">
            <a:avLst/>
          </a:prstGeom>
          <a:solidFill>
            <a:srgbClr val="0080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KHO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394069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72ED123-3362-7F64-1F3B-19FE8879E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93" y="126369"/>
            <a:ext cx="5731510" cy="3550920"/>
          </a:xfrm>
          <a:prstGeom prst="rect">
            <a:avLst/>
          </a:prstGeom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BC68D9F1-067B-44DC-8605-DA7BCD0D1A8D}"/>
              </a:ext>
            </a:extLst>
          </p:cNvPr>
          <p:cNvSpPr txBox="1"/>
          <p:nvPr/>
        </p:nvSpPr>
        <p:spPr>
          <a:xfrm>
            <a:off x="7671335" y="63622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05666403-FF1B-4A3A-AAA8-88E6F2FCEEC9}"/>
              </a:ext>
            </a:extLst>
          </p:cNvPr>
          <p:cNvSpPr txBox="1"/>
          <p:nvPr/>
        </p:nvSpPr>
        <p:spPr>
          <a:xfrm>
            <a:off x="10711160" y="2373839"/>
            <a:ext cx="1295547" cy="400110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Thêm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Sửa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83F20C3D-5E0F-4F70-8BAE-747A8ED56F74}"/>
              </a:ext>
            </a:extLst>
          </p:cNvPr>
          <p:cNvSpPr txBox="1"/>
          <p:nvPr/>
        </p:nvSpPr>
        <p:spPr>
          <a:xfrm>
            <a:off x="185293" y="3677289"/>
            <a:ext cx="1215397" cy="400110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Sản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Phẩm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Lục giác 3">
            <a:extLst>
              <a:ext uri="{FF2B5EF4-FFF2-40B4-BE49-F238E27FC236}">
                <a16:creationId xmlns:a16="http://schemas.microsoft.com/office/drawing/2014/main" id="{56C09BD2-6775-4228-8240-4339DB0D461B}"/>
              </a:ext>
            </a:extLst>
          </p:cNvPr>
          <p:cNvSpPr/>
          <p:nvPr/>
        </p:nvSpPr>
        <p:spPr>
          <a:xfrm>
            <a:off x="11091672" y="126369"/>
            <a:ext cx="1100328" cy="955302"/>
          </a:xfrm>
          <a:prstGeom prst="hexagon">
            <a:avLst/>
          </a:prstGeom>
          <a:solidFill>
            <a:srgbClr val="0080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KHO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7469DB-AD64-8A28-3F46-D52166DEA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197" y="2773949"/>
            <a:ext cx="5731510" cy="395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5959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2034EB-DF76-4004-A60B-7E6183CB4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93" y="188486"/>
            <a:ext cx="5731510" cy="4370705"/>
          </a:xfrm>
          <a:prstGeom prst="rect">
            <a:avLst/>
          </a:prstGeom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BC68D9F1-067B-44DC-8605-DA7BCD0D1A8D}"/>
              </a:ext>
            </a:extLst>
          </p:cNvPr>
          <p:cNvSpPr txBox="1"/>
          <p:nvPr/>
        </p:nvSpPr>
        <p:spPr>
          <a:xfrm>
            <a:off x="7671335" y="63622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05666403-FF1B-4A3A-AAA8-88E6F2FCEEC9}"/>
              </a:ext>
            </a:extLst>
          </p:cNvPr>
          <p:cNvSpPr txBox="1"/>
          <p:nvPr/>
        </p:nvSpPr>
        <p:spPr>
          <a:xfrm>
            <a:off x="10711160" y="2373839"/>
            <a:ext cx="1295547" cy="400110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Thêm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Sửa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83F20C3D-5E0F-4F70-8BAE-747A8ED56F74}"/>
              </a:ext>
            </a:extLst>
          </p:cNvPr>
          <p:cNvSpPr txBox="1"/>
          <p:nvPr/>
        </p:nvSpPr>
        <p:spPr>
          <a:xfrm>
            <a:off x="185293" y="4559191"/>
            <a:ext cx="1454244" cy="400110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Mã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giảm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giá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Lục giác 3">
            <a:extLst>
              <a:ext uri="{FF2B5EF4-FFF2-40B4-BE49-F238E27FC236}">
                <a16:creationId xmlns:a16="http://schemas.microsoft.com/office/drawing/2014/main" id="{56C09BD2-6775-4228-8240-4339DB0D461B}"/>
              </a:ext>
            </a:extLst>
          </p:cNvPr>
          <p:cNvSpPr/>
          <p:nvPr/>
        </p:nvSpPr>
        <p:spPr>
          <a:xfrm>
            <a:off x="11091672" y="126369"/>
            <a:ext cx="1100328" cy="955302"/>
          </a:xfrm>
          <a:prstGeom prst="hexagon">
            <a:avLst/>
          </a:prstGeom>
          <a:solidFill>
            <a:srgbClr val="0080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KHO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C434E4-11E9-5E28-5A2F-A3EF3B558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197" y="2773949"/>
            <a:ext cx="5731510" cy="406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952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BC68D9F1-067B-44DC-8605-DA7BCD0D1A8D}"/>
              </a:ext>
            </a:extLst>
          </p:cNvPr>
          <p:cNvSpPr txBox="1"/>
          <p:nvPr/>
        </p:nvSpPr>
        <p:spPr>
          <a:xfrm>
            <a:off x="7671335" y="62521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05666403-FF1B-4A3A-AAA8-88E6F2FCEEC9}"/>
              </a:ext>
            </a:extLst>
          </p:cNvPr>
          <p:cNvSpPr txBox="1"/>
          <p:nvPr/>
        </p:nvSpPr>
        <p:spPr>
          <a:xfrm>
            <a:off x="10711160" y="2263711"/>
            <a:ext cx="1295547" cy="400110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Thêm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Sửa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83F20C3D-5E0F-4F70-8BAE-747A8ED56F74}"/>
              </a:ext>
            </a:extLst>
          </p:cNvPr>
          <p:cNvSpPr txBox="1"/>
          <p:nvPr/>
        </p:nvSpPr>
        <p:spPr>
          <a:xfrm>
            <a:off x="185293" y="4559191"/>
            <a:ext cx="1586781" cy="400110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Nhà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cung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cấp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Lục giác 3">
            <a:extLst>
              <a:ext uri="{FF2B5EF4-FFF2-40B4-BE49-F238E27FC236}">
                <a16:creationId xmlns:a16="http://schemas.microsoft.com/office/drawing/2014/main" id="{56C09BD2-6775-4228-8240-4339DB0D461B}"/>
              </a:ext>
            </a:extLst>
          </p:cNvPr>
          <p:cNvSpPr/>
          <p:nvPr/>
        </p:nvSpPr>
        <p:spPr>
          <a:xfrm>
            <a:off x="11091672" y="126369"/>
            <a:ext cx="1100328" cy="955302"/>
          </a:xfrm>
          <a:prstGeom prst="hexagon">
            <a:avLst/>
          </a:prstGeom>
          <a:solidFill>
            <a:srgbClr val="0080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KHO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B29C6A-8DEB-C65F-8C7A-440853C26F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93" y="999441"/>
            <a:ext cx="5731510" cy="3549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3FAF05-847E-5907-68D4-36646AEFA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197" y="2663821"/>
            <a:ext cx="5731510" cy="323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137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ợn sóng Kép 5">
            <a:extLst>
              <a:ext uri="{FF2B5EF4-FFF2-40B4-BE49-F238E27FC236}">
                <a16:creationId xmlns:a16="http://schemas.microsoft.com/office/drawing/2014/main" id="{CD2CC829-3496-4135-AA40-11CC5BC90902}"/>
              </a:ext>
            </a:extLst>
          </p:cNvPr>
          <p:cNvSpPr/>
          <p:nvPr/>
        </p:nvSpPr>
        <p:spPr>
          <a:xfrm>
            <a:off x="160006" y="27840"/>
            <a:ext cx="2674634" cy="1150374"/>
          </a:xfrm>
          <a:prstGeom prst="doubleWav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ĐƠN HÀNG</a:t>
            </a: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F7803212-02EA-4307-A364-D1EEDF1D588F}"/>
              </a:ext>
            </a:extLst>
          </p:cNvPr>
          <p:cNvSpPr txBox="1"/>
          <p:nvPr/>
        </p:nvSpPr>
        <p:spPr>
          <a:xfrm>
            <a:off x="6524172" y="5571280"/>
            <a:ext cx="1431802" cy="461665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Đơn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Hàng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16E35F-38ED-DFB9-6255-97F1B4CFF2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790" y="301136"/>
            <a:ext cx="8230566" cy="50636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06338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A0B56601-3DAC-4086-97EB-DB95276C57EF}"/>
              </a:ext>
            </a:extLst>
          </p:cNvPr>
          <p:cNvSpPr/>
          <p:nvPr/>
        </p:nvSpPr>
        <p:spPr>
          <a:xfrm>
            <a:off x="4446229" y="239189"/>
            <a:ext cx="3299541" cy="625642"/>
          </a:xfrm>
          <a:prstGeom prst="rect">
            <a:avLst/>
          </a:prstGeom>
          <a:solidFill>
            <a:srgbClr val="0080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TẠO ĐƠN HÀNG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FC69C5-1DF2-328D-37FD-9A73CAE25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057" y="1089906"/>
            <a:ext cx="7959885" cy="527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410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ục giác 3">
            <a:extLst>
              <a:ext uri="{FF2B5EF4-FFF2-40B4-BE49-F238E27FC236}">
                <a16:creationId xmlns:a16="http://schemas.microsoft.com/office/drawing/2014/main" id="{640E6324-8F2F-3E2C-2035-24A15C1EE03C}"/>
              </a:ext>
            </a:extLst>
          </p:cNvPr>
          <p:cNvSpPr/>
          <p:nvPr/>
        </p:nvSpPr>
        <p:spPr>
          <a:xfrm>
            <a:off x="10314433" y="68826"/>
            <a:ext cx="1877568" cy="1558806"/>
          </a:xfrm>
          <a:prstGeom prst="hexagon">
            <a:avLst/>
          </a:prstGeom>
          <a:solidFill>
            <a:srgbClr val="0080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DOANH THU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6526ED-5866-EE70-D0E5-6C72232E6D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334" y="998376"/>
            <a:ext cx="8577332" cy="52769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10737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E6C433BA-60E2-436D-BA87-D9D0176C624E}"/>
              </a:ext>
            </a:extLst>
          </p:cNvPr>
          <p:cNvSpPr/>
          <p:nvPr/>
        </p:nvSpPr>
        <p:spPr>
          <a:xfrm>
            <a:off x="0" y="677464"/>
            <a:ext cx="12192000" cy="267821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0B6EA3C0-8416-43A0-82D9-5AC46FD2DB7A}"/>
              </a:ext>
            </a:extLst>
          </p:cNvPr>
          <p:cNvSpPr txBox="1"/>
          <p:nvPr/>
        </p:nvSpPr>
        <p:spPr>
          <a:xfrm>
            <a:off x="4836499" y="154244"/>
            <a:ext cx="2042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</a:p>
        </p:txBody>
      </p:sp>
      <p:sp>
        <p:nvSpPr>
          <p:cNvPr id="3" name="Đám mây 2">
            <a:extLst>
              <a:ext uri="{FF2B5EF4-FFF2-40B4-BE49-F238E27FC236}">
                <a16:creationId xmlns:a16="http://schemas.microsoft.com/office/drawing/2014/main" id="{4A270CF3-CC1F-494E-A5A2-263EA14A9D95}"/>
              </a:ext>
            </a:extLst>
          </p:cNvPr>
          <p:cNvSpPr/>
          <p:nvPr/>
        </p:nvSpPr>
        <p:spPr>
          <a:xfrm>
            <a:off x="710214" y="3544409"/>
            <a:ext cx="2858610" cy="2423604"/>
          </a:xfrm>
          <a:prstGeom prst="cloud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Các hạn chế</a:t>
            </a:r>
          </a:p>
        </p:txBody>
      </p:sp>
      <p:sp>
        <p:nvSpPr>
          <p:cNvPr id="11" name="Đám mây 10">
            <a:extLst>
              <a:ext uri="{FF2B5EF4-FFF2-40B4-BE49-F238E27FC236}">
                <a16:creationId xmlns:a16="http://schemas.microsoft.com/office/drawing/2014/main" id="{49A022D6-DB94-4CD0-A6D4-DB4391B8EE5B}"/>
              </a:ext>
            </a:extLst>
          </p:cNvPr>
          <p:cNvSpPr/>
          <p:nvPr/>
        </p:nvSpPr>
        <p:spPr>
          <a:xfrm>
            <a:off x="4391527" y="1200684"/>
            <a:ext cx="2858610" cy="2423604"/>
          </a:xfrm>
          <a:prstGeom prst="cloud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Đóng góp đề tài</a:t>
            </a:r>
          </a:p>
        </p:txBody>
      </p:sp>
      <p:sp>
        <p:nvSpPr>
          <p:cNvPr id="12" name="Đám mây 11">
            <a:extLst>
              <a:ext uri="{FF2B5EF4-FFF2-40B4-BE49-F238E27FC236}">
                <a16:creationId xmlns:a16="http://schemas.microsoft.com/office/drawing/2014/main" id="{D9A8EC94-0455-4173-B978-43CD0758D8AA}"/>
              </a:ext>
            </a:extLst>
          </p:cNvPr>
          <p:cNvSpPr/>
          <p:nvPr/>
        </p:nvSpPr>
        <p:spPr>
          <a:xfrm>
            <a:off x="8195569" y="3215195"/>
            <a:ext cx="2858610" cy="2423604"/>
          </a:xfrm>
          <a:prstGeom prst="cloud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Hướng phát triển</a:t>
            </a:r>
          </a:p>
        </p:txBody>
      </p:sp>
      <p:pic>
        <p:nvPicPr>
          <p:cNvPr id="5124" name="Picture 4" descr="Donald Duck PNG Image | Dibujos animados de disney, Imagenes ...">
            <a:extLst>
              <a:ext uri="{FF2B5EF4-FFF2-40B4-BE49-F238E27FC236}">
                <a16:creationId xmlns:a16="http://schemas.microsoft.com/office/drawing/2014/main" id="{0CAAA666-F4CD-D38A-7B62-BD135A5B6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997" y="4024365"/>
            <a:ext cx="1468891" cy="215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08126901-31C6-A7E0-15B1-79B3B6A58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805" y="1468505"/>
            <a:ext cx="1468891" cy="243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Donald Duck PNG Image | Duck wallpaper, Disney characters ...">
            <a:extLst>
              <a:ext uri="{FF2B5EF4-FFF2-40B4-BE49-F238E27FC236}">
                <a16:creationId xmlns:a16="http://schemas.microsoft.com/office/drawing/2014/main" id="{60CCAE66-0442-AE5D-CD24-D15AAC336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977" y="3846896"/>
            <a:ext cx="1747312" cy="251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53915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5796ACFC-A227-48DC-A1E2-8AA12D6AA7A1}"/>
              </a:ext>
            </a:extLst>
          </p:cNvPr>
          <p:cNvSpPr/>
          <p:nvPr/>
        </p:nvSpPr>
        <p:spPr>
          <a:xfrm>
            <a:off x="0" y="677464"/>
            <a:ext cx="12192000" cy="26782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7FFCDEB6-5FA5-4685-9A9D-A9FA562729D3}"/>
              </a:ext>
            </a:extLst>
          </p:cNvPr>
          <p:cNvSpPr txBox="1"/>
          <p:nvPr/>
        </p:nvSpPr>
        <p:spPr>
          <a:xfrm>
            <a:off x="3241964" y="154244"/>
            <a:ext cx="5420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Chương 1: GIỚI THIỆU CHUNG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B1F4C9B5-8FB8-4D25-AB90-8ACCC13366F6}"/>
              </a:ext>
            </a:extLst>
          </p:cNvPr>
          <p:cNvSpPr txBox="1"/>
          <p:nvPr/>
        </p:nvSpPr>
        <p:spPr>
          <a:xfrm>
            <a:off x="323273" y="1203942"/>
            <a:ext cx="2528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1.1.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873AAF68-4709-4888-8E71-24B72FAC661D}"/>
              </a:ext>
            </a:extLst>
          </p:cNvPr>
          <p:cNvSpPr txBox="1"/>
          <p:nvPr/>
        </p:nvSpPr>
        <p:spPr>
          <a:xfrm>
            <a:off x="780473" y="1640433"/>
            <a:ext cx="49599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chuộng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những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chuỗi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cửa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từ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nhân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viên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đến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sản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phẩm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2C8BC028-F6B3-42FF-9088-F28FC87902C2}"/>
              </a:ext>
            </a:extLst>
          </p:cNvPr>
          <p:cNvSpPr txBox="1"/>
          <p:nvPr/>
        </p:nvSpPr>
        <p:spPr>
          <a:xfrm>
            <a:off x="323273" y="3063132"/>
            <a:ext cx="2672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1.2.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DB0FBD81-B995-4D1F-825B-B116F011637A}"/>
              </a:ext>
            </a:extLst>
          </p:cNvPr>
          <p:cNvSpPr txBox="1"/>
          <p:nvPr/>
        </p:nvSpPr>
        <p:spPr>
          <a:xfrm>
            <a:off x="780473" y="3428823"/>
            <a:ext cx="4959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BDB1BA44-8E92-4DD8-B9BB-40A3D007ED42}"/>
              </a:ext>
            </a:extLst>
          </p:cNvPr>
          <p:cNvSpPr txBox="1"/>
          <p:nvPr/>
        </p:nvSpPr>
        <p:spPr>
          <a:xfrm>
            <a:off x="323273" y="4109218"/>
            <a:ext cx="27478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1.3. Tiêu chí phần mềm</a:t>
            </a:r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0B245C6B-A0DE-43E9-B45D-5D8DAF5155E3}"/>
              </a:ext>
            </a:extLst>
          </p:cNvPr>
          <p:cNvSpPr txBox="1"/>
          <p:nvPr/>
        </p:nvSpPr>
        <p:spPr>
          <a:xfrm>
            <a:off x="780473" y="4471942"/>
            <a:ext cx="49599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kiệm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8" descr="McDonald's Logo PNG | Brade Mar">
            <a:extLst>
              <a:ext uri="{FF2B5EF4-FFF2-40B4-BE49-F238E27FC236}">
                <a16:creationId xmlns:a16="http://schemas.microsoft.com/office/drawing/2014/main" id="{DD61EC29-BDA5-F35A-0FDF-3B7700152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952" y="2262819"/>
            <a:ext cx="3997817" cy="249863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803220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9F1C5028-9B9A-45B4-AA7A-7B65CE4C248C}"/>
              </a:ext>
            </a:extLst>
          </p:cNvPr>
          <p:cNvSpPr/>
          <p:nvPr/>
        </p:nvSpPr>
        <p:spPr>
          <a:xfrm>
            <a:off x="0" y="2240360"/>
            <a:ext cx="12192000" cy="1731146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0" descr="Donald Duck PNG Images, Baby Donald Duck, Face, Donald Duck ...">
            <a:extLst>
              <a:ext uri="{FF2B5EF4-FFF2-40B4-BE49-F238E27FC236}">
                <a16:creationId xmlns:a16="http://schemas.microsoft.com/office/drawing/2014/main" id="{F687C536-A802-3ADE-55D4-56AC90ABB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7560"/>
            <a:ext cx="2295842" cy="315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8609A3BE-9038-4FC8-810B-09CF350CD6C2}"/>
              </a:ext>
            </a:extLst>
          </p:cNvPr>
          <p:cNvSpPr txBox="1"/>
          <p:nvPr/>
        </p:nvSpPr>
        <p:spPr>
          <a:xfrm>
            <a:off x="1383347" y="2690434"/>
            <a:ext cx="108818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BoosterNextFYBlack" panose="02000A03000000020004" pitchFamily="2" charset="0"/>
              </a:rPr>
              <a:t>Cảm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BoosterNextFYBlack" panose="02000A03000000020004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BoosterNextFYBlack" panose="02000A03000000020004" pitchFamily="2" charset="0"/>
              </a:rPr>
              <a:t>ơn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BoosterNextFYBlack" panose="02000A03000000020004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BoosterNextFYBlack" panose="02000A03000000020004" pitchFamily="2" charset="0"/>
              </a:rPr>
              <a:t>thầy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BoosterNextFYBlack" panose="02000A03000000020004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BoosterNextFYBlack" panose="02000A03000000020004" pitchFamily="2" charset="0"/>
              </a:rPr>
              <a:t>và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BoosterNextFYBlack" panose="02000A03000000020004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BoosterNextFYBlack" panose="02000A03000000020004" pitchFamily="2" charset="0"/>
              </a:rPr>
              <a:t>các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BoosterNextFYBlack" panose="02000A03000000020004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BoosterNextFYBlack" panose="02000A03000000020004" pitchFamily="2" charset="0"/>
              </a:rPr>
              <a:t>bạn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BoosterNextFYBlack" panose="02000A03000000020004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BoosterNextFYBlack" panose="02000A03000000020004" pitchFamily="2" charset="0"/>
              </a:rPr>
              <a:t>đã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BoosterNextFYBlack" panose="02000A03000000020004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BoosterNextFYBlack" panose="02000A03000000020004" pitchFamily="2" charset="0"/>
              </a:rPr>
              <a:t>lắng</a:t>
            </a:r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BoosterNextFYBlack" panose="02000A03000000020004" pitchFamily="2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3 BoosterNextFYBlack" panose="02000A03000000020004" pitchFamily="2" charset="0"/>
              </a:rPr>
              <a:t>nghe</a:t>
            </a: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#9Slide03 BoosterNextFYBlack" panose="02000A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298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5796ACFC-A227-48DC-A1E2-8AA12D6AA7A1}"/>
              </a:ext>
            </a:extLst>
          </p:cNvPr>
          <p:cNvSpPr/>
          <p:nvPr/>
        </p:nvSpPr>
        <p:spPr>
          <a:xfrm>
            <a:off x="0" y="677464"/>
            <a:ext cx="12192000" cy="267821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7FFCDEB6-5FA5-4685-9A9D-A9FA562729D3}"/>
              </a:ext>
            </a:extLst>
          </p:cNvPr>
          <p:cNvSpPr txBox="1"/>
          <p:nvPr/>
        </p:nvSpPr>
        <p:spPr>
          <a:xfrm>
            <a:off x="3241964" y="154244"/>
            <a:ext cx="6383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Chương 2: PHÂN TÍCH VÀ THIẾT KẾ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037EF4B-5269-1845-2250-36BAAB6601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9390782"/>
              </p:ext>
            </p:extLst>
          </p:nvPr>
        </p:nvGraphicFramePr>
        <p:xfrm>
          <a:off x="1965325" y="103822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060548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3">
            <a:extLst>
              <a:ext uri="{FF2B5EF4-FFF2-40B4-BE49-F238E27FC236}">
                <a16:creationId xmlns:a16="http://schemas.microsoft.com/office/drawing/2014/main" id="{15DF20F7-A4F0-0B8E-6B76-BD5ACE50A7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53" y="533712"/>
            <a:ext cx="11289093" cy="622613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F6EACE2B-975A-4D0A-BFBE-56AF83D8E664}"/>
              </a:ext>
            </a:extLst>
          </p:cNvPr>
          <p:cNvSpPr txBox="1"/>
          <p:nvPr/>
        </p:nvSpPr>
        <p:spPr>
          <a:xfrm>
            <a:off x="249380" y="207880"/>
            <a:ext cx="1985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 err="1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2400" b="1" u="sng" dirty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400" b="1" u="sng" dirty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ERD</a:t>
            </a:r>
          </a:p>
        </p:txBody>
      </p:sp>
    </p:spTree>
    <p:extLst>
      <p:ext uri="{BB962C8B-B14F-4D97-AF65-F5344CB8AC3E}">
        <p14:creationId xmlns:p14="http://schemas.microsoft.com/office/powerpoint/2010/main" val="59745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>
            <a:extLst>
              <a:ext uri="{FF2B5EF4-FFF2-40B4-BE49-F238E27FC236}">
                <a16:creationId xmlns:a16="http://schemas.microsoft.com/office/drawing/2014/main" id="{4AA4C430-0CC8-992D-5751-B0EFDCE6B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269" y="648469"/>
            <a:ext cx="10802996" cy="5983179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D5D843B3-4070-4068-B217-1B49A9749CE9}"/>
              </a:ext>
            </a:extLst>
          </p:cNvPr>
          <p:cNvSpPr txBox="1"/>
          <p:nvPr/>
        </p:nvSpPr>
        <p:spPr>
          <a:xfrm>
            <a:off x="249382" y="226352"/>
            <a:ext cx="16717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</a:p>
        </p:txBody>
      </p:sp>
    </p:spTree>
    <p:extLst>
      <p:ext uri="{BB962C8B-B14F-4D97-AF65-F5344CB8AC3E}">
        <p14:creationId xmlns:p14="http://schemas.microsoft.com/office/powerpoint/2010/main" val="42424098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ình thoi 5">
            <a:extLst>
              <a:ext uri="{FF2B5EF4-FFF2-40B4-BE49-F238E27FC236}">
                <a16:creationId xmlns:a16="http://schemas.microsoft.com/office/drawing/2014/main" id="{43D48800-A8A0-428E-9F50-0D740A6CF54B}"/>
              </a:ext>
            </a:extLst>
          </p:cNvPr>
          <p:cNvSpPr/>
          <p:nvPr/>
        </p:nvSpPr>
        <p:spPr>
          <a:xfrm>
            <a:off x="6946839" y="866859"/>
            <a:ext cx="5245161" cy="4842956"/>
          </a:xfrm>
          <a:prstGeom prst="diamond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5796ACFC-A227-48DC-A1E2-8AA12D6AA7A1}"/>
              </a:ext>
            </a:extLst>
          </p:cNvPr>
          <p:cNvSpPr/>
          <p:nvPr/>
        </p:nvSpPr>
        <p:spPr>
          <a:xfrm>
            <a:off x="0" y="677464"/>
            <a:ext cx="12192000" cy="26782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Lưu đồ: Thao tác Thủ công 1">
            <a:extLst>
              <a:ext uri="{FF2B5EF4-FFF2-40B4-BE49-F238E27FC236}">
                <a16:creationId xmlns:a16="http://schemas.microsoft.com/office/drawing/2014/main" id="{810DC7EB-6C35-4AF3-8FEA-D0B7871AA1D2}"/>
              </a:ext>
            </a:extLst>
          </p:cNvPr>
          <p:cNvSpPr/>
          <p:nvPr/>
        </p:nvSpPr>
        <p:spPr>
          <a:xfrm rot="16200000">
            <a:off x="-1062184" y="1025608"/>
            <a:ext cx="6546572" cy="6068120"/>
          </a:xfrm>
          <a:prstGeom prst="flowChartManualOperati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F0B80C9D-C9E9-4F40-AE8C-76090AEBAAAB}"/>
              </a:ext>
            </a:extLst>
          </p:cNvPr>
          <p:cNvSpPr txBox="1"/>
          <p:nvPr/>
        </p:nvSpPr>
        <p:spPr>
          <a:xfrm>
            <a:off x="-516556" y="1651227"/>
            <a:ext cx="4408371" cy="587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Stored – Procedure</a:t>
            </a:r>
            <a:endParaRPr lang="en-US" sz="14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4EE8E550-A9DD-4342-AD69-BB91F68053A2}"/>
              </a:ext>
            </a:extLst>
          </p:cNvPr>
          <p:cNvSpPr txBox="1"/>
          <p:nvPr/>
        </p:nvSpPr>
        <p:spPr>
          <a:xfrm>
            <a:off x="542101" y="2378597"/>
            <a:ext cx="3857146" cy="77899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ts val="1200"/>
              </a:lnSpc>
              <a:spcAft>
                <a:spcPts val="800"/>
              </a:spcAft>
            </a:pPr>
            <a:r>
              <a:rPr lang="vi-VN" sz="18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sp_ThongTinDonHangTheoSanPham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Aft>
                <a:spcPts val="800"/>
              </a:spcAft>
            </a:pPr>
            <a:r>
              <a:rPr lang="vi-VN" sz="18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sp_DoanhThuNgayTheoThang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Aft>
                <a:spcPts val="800"/>
              </a:spcAft>
            </a:pPr>
            <a:r>
              <a:rPr lang="vi-VN" sz="18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sp_DanhSach_NhanVienVoiLuong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5D084699-C51C-4289-92B8-6E8EB72F7085}"/>
              </a:ext>
            </a:extLst>
          </p:cNvPr>
          <p:cNvSpPr txBox="1"/>
          <p:nvPr/>
        </p:nvSpPr>
        <p:spPr>
          <a:xfrm>
            <a:off x="7783629" y="1468505"/>
            <a:ext cx="4408371" cy="587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Trigger</a:t>
            </a:r>
            <a:endParaRPr lang="en-US" sz="14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18E1AE63-1BB7-4E62-86B2-82446C82743A}"/>
              </a:ext>
            </a:extLst>
          </p:cNvPr>
          <p:cNvSpPr txBox="1"/>
          <p:nvPr/>
        </p:nvSpPr>
        <p:spPr>
          <a:xfrm>
            <a:off x="8318867" y="2152551"/>
            <a:ext cx="271741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8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tg_LuongNV</a:t>
            </a:r>
            <a:r>
              <a:rPr lang="vi-VN" sz="18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solidFill>
                <a:schemeClr val="bg1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18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tg_TongGiaTriCTDH</a:t>
            </a:r>
            <a:r>
              <a:rPr lang="vi-VN" sz="18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solidFill>
                <a:schemeClr val="bg1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18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tg_TongThuDT</a:t>
            </a:r>
            <a:r>
              <a:rPr lang="vi-VN" sz="18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solidFill>
                <a:schemeClr val="bg1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18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tg_TongChiDT</a:t>
            </a:r>
            <a:r>
              <a:rPr lang="vi-VN" sz="18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solidFill>
                <a:schemeClr val="bg1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18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tg_TienLaiDT</a:t>
            </a:r>
            <a:r>
              <a:rPr lang="vi-VN" sz="18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solidFill>
                <a:schemeClr val="bg1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tg_NgayCapNhatSP</a:t>
            </a:r>
            <a:endParaRPr lang="en-US" sz="1800" dirty="0">
              <a:solidFill>
                <a:schemeClr val="bg1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r>
              <a:rPr lang="en-US" sz="18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tg_DonGiaNguyenLieu</a:t>
            </a:r>
            <a:endParaRPr lang="en-US" sz="1800" dirty="0">
              <a:solidFill>
                <a:schemeClr val="bg1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r>
              <a:rPr lang="en-US" sz="18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tg_NguyenLieuCheBien</a:t>
            </a:r>
            <a:endParaRPr lang="en-US" sz="1800" dirty="0">
              <a:solidFill>
                <a:schemeClr val="bg1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tg_mggDonHang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Hình ảnh 7" descr="Productive Team Sasquatch">
            <a:extLst>
              <a:ext uri="{FF2B5EF4-FFF2-40B4-BE49-F238E27FC236}">
                <a16:creationId xmlns:a16="http://schemas.microsoft.com/office/drawing/2014/main" id="{E3564899-AF68-4012-9D29-5AF54F19D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162" y="2238375"/>
            <a:ext cx="2381250" cy="2381250"/>
          </a:xfrm>
          <a:prstGeom prst="rect">
            <a:avLst/>
          </a:prstGeom>
        </p:spPr>
      </p:pic>
      <p:sp>
        <p:nvSpPr>
          <p:cNvPr id="7" name="Hộp Văn bản 4">
            <a:extLst>
              <a:ext uri="{FF2B5EF4-FFF2-40B4-BE49-F238E27FC236}">
                <a16:creationId xmlns:a16="http://schemas.microsoft.com/office/drawing/2014/main" id="{EB117682-4EB1-C9D6-9771-FAFD08D386AF}"/>
              </a:ext>
            </a:extLst>
          </p:cNvPr>
          <p:cNvSpPr txBox="1"/>
          <p:nvPr/>
        </p:nvSpPr>
        <p:spPr>
          <a:xfrm>
            <a:off x="838200" y="-186156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 err="1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Chức</a:t>
            </a:r>
            <a:r>
              <a:rPr lang="en-US" sz="5400" b="1" kern="1200" dirty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5400" b="1" kern="1200" dirty="0" err="1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năng</a:t>
            </a:r>
            <a:r>
              <a:rPr lang="en-US" sz="5400" b="1" kern="1200" dirty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: </a:t>
            </a:r>
            <a:r>
              <a:rPr lang="en-US" sz="5400" b="1" dirty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Store </a:t>
            </a:r>
            <a:r>
              <a:rPr lang="en-US" sz="5400" b="1" dirty="0" err="1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Proceduce</a:t>
            </a:r>
            <a:r>
              <a:rPr lang="en-US" sz="5400" b="1" dirty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, Trigger</a:t>
            </a:r>
            <a:endParaRPr lang="en-US" sz="5400" b="1" kern="1200" dirty="0">
              <a:solidFill>
                <a:srgbClr val="0080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342481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Hình chữ nhật: Góc Trên Bị cắt 10">
            <a:extLst>
              <a:ext uri="{FF2B5EF4-FFF2-40B4-BE49-F238E27FC236}">
                <a16:creationId xmlns:a16="http://schemas.microsoft.com/office/drawing/2014/main" id="{C1B8EED1-D72C-4DF9-BF3D-173744C0C7F6}"/>
              </a:ext>
            </a:extLst>
          </p:cNvPr>
          <p:cNvSpPr/>
          <p:nvPr/>
        </p:nvSpPr>
        <p:spPr>
          <a:xfrm rot="5400000" flipV="1">
            <a:off x="7372613" y="1702272"/>
            <a:ext cx="3797443" cy="4296794"/>
          </a:xfrm>
          <a:prstGeom prst="snip2Same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Hình chữ nhật: Góc Trên Bị cắt 2">
            <a:extLst>
              <a:ext uri="{FF2B5EF4-FFF2-40B4-BE49-F238E27FC236}">
                <a16:creationId xmlns:a16="http://schemas.microsoft.com/office/drawing/2014/main" id="{DE42C49F-DE4D-4A33-85A8-3D0FA4A184B0}"/>
              </a:ext>
            </a:extLst>
          </p:cNvPr>
          <p:cNvSpPr/>
          <p:nvPr/>
        </p:nvSpPr>
        <p:spPr>
          <a:xfrm rot="5400000">
            <a:off x="446799" y="1702271"/>
            <a:ext cx="3797444" cy="4296793"/>
          </a:xfrm>
          <a:prstGeom prst="snip2Same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E6C433BA-60E2-436D-BA87-D9D0176C624E}"/>
              </a:ext>
            </a:extLst>
          </p:cNvPr>
          <p:cNvSpPr/>
          <p:nvPr/>
        </p:nvSpPr>
        <p:spPr>
          <a:xfrm>
            <a:off x="0" y="677464"/>
            <a:ext cx="12192000" cy="26782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C443318C-B8B0-4583-9431-737298898394}"/>
              </a:ext>
            </a:extLst>
          </p:cNvPr>
          <p:cNvSpPr txBox="1"/>
          <p:nvPr/>
        </p:nvSpPr>
        <p:spPr>
          <a:xfrm>
            <a:off x="-244442" y="2292370"/>
            <a:ext cx="4408371" cy="587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endParaRPr lang="en-US" sz="14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B3606171-2938-4371-8D98-2D2E1EDCA4DE}"/>
              </a:ext>
            </a:extLst>
          </p:cNvPr>
          <p:cNvSpPr txBox="1"/>
          <p:nvPr/>
        </p:nvSpPr>
        <p:spPr>
          <a:xfrm>
            <a:off x="609538" y="3114125"/>
            <a:ext cx="385714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8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sf_TongSoMaGiamGia</a:t>
            </a:r>
            <a:endParaRPr lang="en-US" sz="1800" dirty="0">
              <a:solidFill>
                <a:schemeClr val="bg1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18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sf_SoDonCuaNhanVien</a:t>
            </a:r>
            <a:endParaRPr lang="en-US" sz="1800" dirty="0">
              <a:solidFill>
                <a:schemeClr val="bg1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18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sf_ThongTinDonHang</a:t>
            </a:r>
            <a:endParaRPr lang="en-US" sz="1800" dirty="0">
              <a:solidFill>
                <a:schemeClr val="bg1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18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sf_TongLuong_ChucVu</a:t>
            </a:r>
            <a:endParaRPr lang="en-US" sz="1800" dirty="0">
              <a:solidFill>
                <a:schemeClr val="bg1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18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sf_DanhSach_LLVTrongNgay</a:t>
            </a:r>
            <a:endParaRPr lang="en-US" sz="1800" dirty="0">
              <a:solidFill>
                <a:schemeClr val="bg1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18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sf_DanhSach_LamViecNgayCa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18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sf_nv_LocNhanVienTheoGioiTinh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C6FC6EFF-52F7-44AF-8E0C-B00C0C0D5E8C}"/>
              </a:ext>
            </a:extLst>
          </p:cNvPr>
          <p:cNvSpPr txBox="1"/>
          <p:nvPr/>
        </p:nvSpPr>
        <p:spPr>
          <a:xfrm>
            <a:off x="6891575" y="2292370"/>
            <a:ext cx="4408371" cy="587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lnSpc>
                <a:spcPct val="150000"/>
              </a:lnSpc>
              <a:spcBef>
                <a:spcPts val="500"/>
              </a:spcBef>
              <a:spcAft>
                <a:spcPts val="1000"/>
              </a:spcAft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endParaRPr lang="en-US" sz="1400" dirty="0">
              <a:solidFill>
                <a:schemeClr val="bg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CB4CB832-1A6D-4751-A928-F4E5B55DD9CB}"/>
              </a:ext>
            </a:extLst>
          </p:cNvPr>
          <p:cNvSpPr txBox="1"/>
          <p:nvPr/>
        </p:nvSpPr>
        <p:spPr>
          <a:xfrm>
            <a:off x="7912628" y="3086713"/>
            <a:ext cx="27174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8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SP_Da_Ban</a:t>
            </a:r>
            <a:endParaRPr lang="en-US" sz="1800" dirty="0">
              <a:solidFill>
                <a:schemeClr val="bg1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18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NhanVienHienTai</a:t>
            </a:r>
            <a:r>
              <a:rPr lang="vi-VN" sz="1800" dirty="0">
                <a:solidFill>
                  <a:schemeClr val="bg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solidFill>
                <a:schemeClr val="bg1"/>
              </a:solidFill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1800" dirty="0" err="1">
                <a:solidFill>
                  <a:schemeClr val="bg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NguyenLieuCuaSanPham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Hình ảnh 6" descr="Hello Dude">
            <a:extLst>
              <a:ext uri="{FF2B5EF4-FFF2-40B4-BE49-F238E27FC236}">
                <a16:creationId xmlns:a16="http://schemas.microsoft.com/office/drawing/2014/main" id="{B388A75B-D447-473F-B44B-CA8647D20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684" y="2607923"/>
            <a:ext cx="2969494" cy="2969494"/>
          </a:xfrm>
          <a:prstGeom prst="rect">
            <a:avLst/>
          </a:prstGeom>
        </p:spPr>
      </p:pic>
      <p:sp>
        <p:nvSpPr>
          <p:cNvPr id="12" name="Hộp Văn bản 4">
            <a:extLst>
              <a:ext uri="{FF2B5EF4-FFF2-40B4-BE49-F238E27FC236}">
                <a16:creationId xmlns:a16="http://schemas.microsoft.com/office/drawing/2014/main" id="{AECEDA38-4CDD-274F-652E-BC3391B67BD8}"/>
              </a:ext>
            </a:extLst>
          </p:cNvPr>
          <p:cNvSpPr txBox="1"/>
          <p:nvPr/>
        </p:nvSpPr>
        <p:spPr>
          <a:xfrm>
            <a:off x="693631" y="-176569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 err="1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Chức</a:t>
            </a:r>
            <a:r>
              <a:rPr lang="en-US" sz="5400" b="1" kern="1200" dirty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5400" b="1" kern="1200" dirty="0" err="1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năng</a:t>
            </a:r>
            <a:r>
              <a:rPr lang="en-US" sz="5400" b="1" kern="1200" dirty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: </a:t>
            </a:r>
            <a:r>
              <a:rPr lang="en-US" sz="5400" b="1" dirty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Function, View</a:t>
            </a:r>
            <a:endParaRPr lang="en-US" sz="5400" b="1" kern="1200" dirty="0">
              <a:solidFill>
                <a:srgbClr val="0080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491484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ình chữ nhật 3">
            <a:extLst>
              <a:ext uri="{FF2B5EF4-FFF2-40B4-BE49-F238E27FC236}">
                <a16:creationId xmlns:a16="http://schemas.microsoft.com/office/drawing/2014/main" id="{F3C6F520-0491-DF7E-7139-227874A7200C}"/>
              </a:ext>
            </a:extLst>
          </p:cNvPr>
          <p:cNvSpPr/>
          <p:nvPr/>
        </p:nvSpPr>
        <p:spPr>
          <a:xfrm>
            <a:off x="0" y="677464"/>
            <a:ext cx="12192000" cy="26782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626171B-B443-446C-8030-06F3E93A485A}"/>
              </a:ext>
            </a:extLst>
          </p:cNvPr>
          <p:cNvSpPr txBox="1"/>
          <p:nvPr/>
        </p:nvSpPr>
        <p:spPr>
          <a:xfrm>
            <a:off x="838200" y="-121314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 err="1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Chức</a:t>
            </a:r>
            <a:r>
              <a:rPr lang="en-US" sz="5400" b="1" kern="1200" dirty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5400" b="1" kern="1200" dirty="0" err="1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năng</a:t>
            </a:r>
            <a:r>
              <a:rPr lang="en-US" sz="5400" b="1" kern="1200" dirty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: </a:t>
            </a:r>
            <a:r>
              <a:rPr lang="en-US" sz="5400" b="1" kern="1200" dirty="0" err="1">
                <a:solidFill>
                  <a:srgbClr val="008080"/>
                </a:solidFill>
                <a:latin typeface="+mj-lt"/>
                <a:ea typeface="+mj-ea"/>
                <a:cs typeface="+mj-cs"/>
              </a:rPr>
              <a:t>Phân</a:t>
            </a:r>
            <a:r>
              <a:rPr lang="en-US" sz="5400" b="1" kern="1200" dirty="0">
                <a:solidFill>
                  <a:srgbClr val="00808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b="1" kern="1200" dirty="0" err="1">
                <a:solidFill>
                  <a:srgbClr val="008080"/>
                </a:solidFill>
                <a:latin typeface="+mj-lt"/>
                <a:ea typeface="+mj-ea"/>
                <a:cs typeface="+mj-cs"/>
              </a:rPr>
              <a:t>Quyền</a:t>
            </a:r>
            <a:endParaRPr lang="en-US" sz="5400" b="1" kern="1200" dirty="0">
              <a:solidFill>
                <a:srgbClr val="0080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FDA9DCB-10DD-09FF-4F25-2E6BFD2960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874770"/>
              </p:ext>
            </p:extLst>
          </p:nvPr>
        </p:nvGraphicFramePr>
        <p:xfrm>
          <a:off x="1050098" y="1863801"/>
          <a:ext cx="10091805" cy="4440756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3347222">
                  <a:extLst>
                    <a:ext uri="{9D8B030D-6E8A-4147-A177-3AD203B41FA5}">
                      <a16:colId xmlns:a16="http://schemas.microsoft.com/office/drawing/2014/main" val="1415451496"/>
                    </a:ext>
                  </a:extLst>
                </a:gridCol>
                <a:gridCol w="3396305">
                  <a:extLst>
                    <a:ext uri="{9D8B030D-6E8A-4147-A177-3AD203B41FA5}">
                      <a16:colId xmlns:a16="http://schemas.microsoft.com/office/drawing/2014/main" val="3352752475"/>
                    </a:ext>
                  </a:extLst>
                </a:gridCol>
                <a:gridCol w="3348278">
                  <a:extLst>
                    <a:ext uri="{9D8B030D-6E8A-4147-A177-3AD203B41FA5}">
                      <a16:colId xmlns:a16="http://schemas.microsoft.com/office/drawing/2014/main" val="1907754116"/>
                    </a:ext>
                  </a:extLst>
                </a:gridCol>
              </a:tblGrid>
              <a:tr h="474316"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2000" b="0" cap="none" spc="0" dirty="0">
                          <a:solidFill>
                            <a:schemeClr val="bg1"/>
                          </a:solidFill>
                          <a:effectLst/>
                        </a:rPr>
                        <a:t>BẢNG PHÂN QUYỀN</a:t>
                      </a:r>
                      <a:endParaRPr lang="en-US" sz="2000" b="0" cap="none" spc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656" marR="87656" marT="116874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53757"/>
                  </a:ext>
                </a:extLst>
              </a:tr>
              <a:tr h="39664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500" b="1" cap="none" spc="0">
                          <a:solidFill>
                            <a:schemeClr val="tx1"/>
                          </a:solidFill>
                          <a:effectLst/>
                        </a:rPr>
                        <a:t>Quan hệ</a:t>
                      </a:r>
                      <a:endParaRPr lang="en-US" sz="1500" b="1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656" marR="87656" marT="11687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500" cap="none" spc="0">
                          <a:solidFill>
                            <a:schemeClr val="tx1"/>
                          </a:solidFill>
                          <a:effectLst/>
                        </a:rPr>
                        <a:t>Nhân viên (nhanvien002)</a:t>
                      </a:r>
                      <a:endParaRPr lang="en-US" sz="1500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656" marR="87656" marT="11687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500" cap="none" spc="0">
                          <a:solidFill>
                            <a:schemeClr val="tx1"/>
                          </a:solidFill>
                          <a:effectLst/>
                        </a:rPr>
                        <a:t>Quản lý (admin007)</a:t>
                      </a:r>
                      <a:endParaRPr lang="en-US" sz="1500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656" marR="87656" marT="116874" marB="0"/>
                </a:tc>
                <a:extLst>
                  <a:ext uri="{0D108BD9-81ED-4DB2-BD59-A6C34878D82A}">
                    <a16:rowId xmlns:a16="http://schemas.microsoft.com/office/drawing/2014/main" val="130046696"/>
                  </a:ext>
                </a:extLst>
              </a:tr>
              <a:tr h="39664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500" b="1" cap="none" spc="0">
                          <a:solidFill>
                            <a:schemeClr val="tx1"/>
                          </a:solidFill>
                          <a:effectLst/>
                        </a:rPr>
                        <a:t>NhanVien</a:t>
                      </a:r>
                      <a:endParaRPr lang="en-US" sz="1500" b="1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656" marR="87656" marT="11687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500" cap="none" spc="0">
                          <a:solidFill>
                            <a:schemeClr val="tx1"/>
                          </a:solidFill>
                          <a:effectLst/>
                        </a:rPr>
                        <a:t>N</a:t>
                      </a:r>
                      <a:endParaRPr lang="en-US" sz="1500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656" marR="87656" marT="11687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500" cap="none" spc="0">
                          <a:solidFill>
                            <a:schemeClr val="tx1"/>
                          </a:solidFill>
                          <a:effectLst/>
                        </a:rPr>
                        <a:t>CRUD</a:t>
                      </a:r>
                      <a:endParaRPr lang="en-US" sz="1500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656" marR="87656" marT="116874" marB="0"/>
                </a:tc>
                <a:extLst>
                  <a:ext uri="{0D108BD9-81ED-4DB2-BD59-A6C34878D82A}">
                    <a16:rowId xmlns:a16="http://schemas.microsoft.com/office/drawing/2014/main" val="2776408389"/>
                  </a:ext>
                </a:extLst>
              </a:tr>
              <a:tr h="39664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500" b="1" cap="none" spc="0" dirty="0" err="1">
                          <a:solidFill>
                            <a:schemeClr val="tx1"/>
                          </a:solidFill>
                          <a:effectLst/>
                        </a:rPr>
                        <a:t>NhaCungCap</a:t>
                      </a:r>
                      <a:endParaRPr lang="en-US" sz="1500" b="1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656" marR="87656" marT="11687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500" cap="none" spc="0">
                          <a:solidFill>
                            <a:schemeClr val="tx1"/>
                          </a:solidFill>
                          <a:effectLst/>
                        </a:rPr>
                        <a:t>N</a:t>
                      </a:r>
                      <a:endParaRPr lang="en-US" sz="1500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656" marR="87656" marT="11687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500" cap="none" spc="0">
                          <a:solidFill>
                            <a:schemeClr val="tx1"/>
                          </a:solidFill>
                          <a:effectLst/>
                        </a:rPr>
                        <a:t>CRUD</a:t>
                      </a:r>
                      <a:endParaRPr lang="en-US" sz="1500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656" marR="87656" marT="116874" marB="0"/>
                </a:tc>
                <a:extLst>
                  <a:ext uri="{0D108BD9-81ED-4DB2-BD59-A6C34878D82A}">
                    <a16:rowId xmlns:a16="http://schemas.microsoft.com/office/drawing/2014/main" val="241805317"/>
                  </a:ext>
                </a:extLst>
              </a:tr>
              <a:tr h="39664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500" b="1" cap="none" spc="0">
                          <a:solidFill>
                            <a:schemeClr val="tx1"/>
                          </a:solidFill>
                          <a:effectLst/>
                        </a:rPr>
                        <a:t>NguyenLieu</a:t>
                      </a:r>
                      <a:endParaRPr lang="en-US" sz="1500" b="1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656" marR="87656" marT="11687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500" cap="none" spc="0">
                          <a:solidFill>
                            <a:schemeClr val="tx1"/>
                          </a:solidFill>
                          <a:effectLst/>
                        </a:rPr>
                        <a:t>N</a:t>
                      </a:r>
                      <a:endParaRPr lang="en-US" sz="1500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656" marR="87656" marT="11687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500" cap="none" spc="0">
                          <a:solidFill>
                            <a:schemeClr val="tx1"/>
                          </a:solidFill>
                          <a:effectLst/>
                        </a:rPr>
                        <a:t>CRUD</a:t>
                      </a:r>
                      <a:endParaRPr lang="en-US" sz="1500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656" marR="87656" marT="116874" marB="0"/>
                </a:tc>
                <a:extLst>
                  <a:ext uri="{0D108BD9-81ED-4DB2-BD59-A6C34878D82A}">
                    <a16:rowId xmlns:a16="http://schemas.microsoft.com/office/drawing/2014/main" val="464472277"/>
                  </a:ext>
                </a:extLst>
              </a:tr>
              <a:tr h="39664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500" b="1" cap="none" spc="0">
                          <a:solidFill>
                            <a:schemeClr val="tx1"/>
                          </a:solidFill>
                          <a:effectLst/>
                        </a:rPr>
                        <a:t>SanPham</a:t>
                      </a:r>
                      <a:endParaRPr lang="en-US" sz="1500" b="1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656" marR="87656" marT="11687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500" cap="none" spc="0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endParaRPr lang="en-US" sz="1500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656" marR="87656" marT="11687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500" cap="none" spc="0">
                          <a:solidFill>
                            <a:schemeClr val="tx1"/>
                          </a:solidFill>
                          <a:effectLst/>
                        </a:rPr>
                        <a:t>CRUD</a:t>
                      </a:r>
                      <a:endParaRPr lang="en-US" sz="1500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656" marR="87656" marT="116874" marB="0"/>
                </a:tc>
                <a:extLst>
                  <a:ext uri="{0D108BD9-81ED-4DB2-BD59-A6C34878D82A}">
                    <a16:rowId xmlns:a16="http://schemas.microsoft.com/office/drawing/2014/main" val="1742087067"/>
                  </a:ext>
                </a:extLst>
              </a:tr>
              <a:tr h="39664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500" b="1" cap="none" spc="0">
                          <a:solidFill>
                            <a:schemeClr val="tx1"/>
                          </a:solidFill>
                          <a:effectLst/>
                        </a:rPr>
                        <a:t>LichLamViec</a:t>
                      </a:r>
                      <a:endParaRPr lang="en-US" sz="1500" b="1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656" marR="87656" marT="11687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500" cap="none" spc="0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endParaRPr lang="en-US" sz="1500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656" marR="87656" marT="11687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500" cap="none" spc="0">
                          <a:solidFill>
                            <a:schemeClr val="tx1"/>
                          </a:solidFill>
                          <a:effectLst/>
                        </a:rPr>
                        <a:t>CRUD</a:t>
                      </a:r>
                      <a:endParaRPr lang="en-US" sz="1500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656" marR="87656" marT="116874" marB="0"/>
                </a:tc>
                <a:extLst>
                  <a:ext uri="{0D108BD9-81ED-4DB2-BD59-A6C34878D82A}">
                    <a16:rowId xmlns:a16="http://schemas.microsoft.com/office/drawing/2014/main" val="884041224"/>
                  </a:ext>
                </a:extLst>
              </a:tr>
              <a:tr h="39664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500" b="1" cap="none" spc="0">
                          <a:solidFill>
                            <a:schemeClr val="tx1"/>
                          </a:solidFill>
                          <a:effectLst/>
                        </a:rPr>
                        <a:t>ThamGiaLamViec</a:t>
                      </a:r>
                      <a:endParaRPr lang="en-US" sz="1500" b="1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656" marR="87656" marT="11687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500" cap="none" spc="0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endParaRPr lang="en-US" sz="1500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656" marR="87656" marT="11687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500" cap="none" spc="0">
                          <a:solidFill>
                            <a:schemeClr val="tx1"/>
                          </a:solidFill>
                          <a:effectLst/>
                        </a:rPr>
                        <a:t>CRUD</a:t>
                      </a:r>
                      <a:endParaRPr lang="en-US" sz="1500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656" marR="87656" marT="116874" marB="0"/>
                </a:tc>
                <a:extLst>
                  <a:ext uri="{0D108BD9-81ED-4DB2-BD59-A6C34878D82A}">
                    <a16:rowId xmlns:a16="http://schemas.microsoft.com/office/drawing/2014/main" val="1448763219"/>
                  </a:ext>
                </a:extLst>
              </a:tr>
              <a:tr h="39664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500" b="1" cap="none" spc="0">
                          <a:solidFill>
                            <a:schemeClr val="tx1"/>
                          </a:solidFill>
                          <a:effectLst/>
                        </a:rPr>
                        <a:t>DonHangMua</a:t>
                      </a:r>
                      <a:endParaRPr lang="en-US" sz="1500" b="1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656" marR="87656" marT="11687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500" cap="none" spc="0">
                          <a:solidFill>
                            <a:schemeClr val="tx1"/>
                          </a:solidFill>
                          <a:effectLst/>
                        </a:rPr>
                        <a:t>CR</a:t>
                      </a:r>
                      <a:endParaRPr lang="en-US" sz="1500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656" marR="87656" marT="11687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500" cap="none" spc="0">
                          <a:solidFill>
                            <a:schemeClr val="tx1"/>
                          </a:solidFill>
                          <a:effectLst/>
                        </a:rPr>
                        <a:t>CR</a:t>
                      </a:r>
                      <a:endParaRPr lang="en-US" sz="1500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656" marR="87656" marT="116874" marB="0"/>
                </a:tc>
                <a:extLst>
                  <a:ext uri="{0D108BD9-81ED-4DB2-BD59-A6C34878D82A}">
                    <a16:rowId xmlns:a16="http://schemas.microsoft.com/office/drawing/2014/main" val="1147537495"/>
                  </a:ext>
                </a:extLst>
              </a:tr>
              <a:tr h="39664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500" b="1" cap="none" spc="0">
                          <a:solidFill>
                            <a:schemeClr val="tx1"/>
                          </a:solidFill>
                          <a:effectLst/>
                        </a:rPr>
                        <a:t>ChiTietDonHang</a:t>
                      </a:r>
                      <a:endParaRPr lang="en-US" sz="1500" b="1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656" marR="87656" marT="11687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500" cap="none" spc="0">
                          <a:solidFill>
                            <a:schemeClr val="tx1"/>
                          </a:solidFill>
                          <a:effectLst/>
                        </a:rPr>
                        <a:t>CR</a:t>
                      </a:r>
                      <a:endParaRPr lang="en-US" sz="1500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656" marR="87656" marT="11687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500" cap="none" spc="0">
                          <a:solidFill>
                            <a:schemeClr val="tx1"/>
                          </a:solidFill>
                          <a:effectLst/>
                        </a:rPr>
                        <a:t>CR</a:t>
                      </a:r>
                      <a:endParaRPr lang="en-US" sz="1500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656" marR="87656" marT="116874" marB="0"/>
                </a:tc>
                <a:extLst>
                  <a:ext uri="{0D108BD9-81ED-4DB2-BD59-A6C34878D82A}">
                    <a16:rowId xmlns:a16="http://schemas.microsoft.com/office/drawing/2014/main" val="4140106724"/>
                  </a:ext>
                </a:extLst>
              </a:tr>
              <a:tr h="39664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500" b="1" cap="none" spc="0">
                          <a:solidFill>
                            <a:schemeClr val="tx1"/>
                          </a:solidFill>
                          <a:effectLst/>
                        </a:rPr>
                        <a:t>MaGiamGia</a:t>
                      </a:r>
                      <a:endParaRPr lang="en-US" sz="1500" b="1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656" marR="87656" marT="11687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500" cap="none" spc="0">
                          <a:solidFill>
                            <a:schemeClr val="tx1"/>
                          </a:solidFill>
                          <a:effectLst/>
                        </a:rPr>
                        <a:t>N</a:t>
                      </a:r>
                      <a:endParaRPr lang="en-US" sz="1500" cap="none" spc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656" marR="87656" marT="11687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vi-VN" sz="1500" cap="none" spc="0" dirty="0">
                          <a:solidFill>
                            <a:schemeClr val="tx1"/>
                          </a:solidFill>
                          <a:effectLst/>
                        </a:rPr>
                        <a:t>CRUD</a:t>
                      </a:r>
                      <a:endParaRPr lang="en-US" sz="1500" cap="none" spc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656" marR="87656" marT="116874" marB="0"/>
                </a:tc>
                <a:extLst>
                  <a:ext uri="{0D108BD9-81ED-4DB2-BD59-A6C34878D82A}">
                    <a16:rowId xmlns:a16="http://schemas.microsoft.com/office/drawing/2014/main" val="2649638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94986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626171B-B443-446C-8030-06F3E93A485A}"/>
              </a:ext>
            </a:extLst>
          </p:cNvPr>
          <p:cNvSpPr txBox="1"/>
          <p:nvPr/>
        </p:nvSpPr>
        <p:spPr>
          <a:xfrm>
            <a:off x="184728" y="180171"/>
            <a:ext cx="18472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400" b="1" u="sng" dirty="0" err="1">
                <a:solidFill>
                  <a:srgbClr val="008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endParaRPr lang="en-US" sz="2400" b="1" u="sng" dirty="0">
              <a:solidFill>
                <a:srgbClr val="00808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ADF7D467-BF42-4061-AA5C-AB981CEC5476}"/>
              </a:ext>
            </a:extLst>
          </p:cNvPr>
          <p:cNvSpPr txBox="1"/>
          <p:nvPr/>
        </p:nvSpPr>
        <p:spPr>
          <a:xfrm>
            <a:off x="5311169" y="5481749"/>
            <a:ext cx="1569660" cy="461665"/>
          </a:xfrm>
          <a:prstGeom prst="rect">
            <a:avLst/>
          </a:prstGeom>
          <a:solidFill>
            <a:srgbClr val="008080"/>
          </a:solidFill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Đăng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Nhập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CCF433-FBD4-D075-BBDE-7F90294D8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518" y="1552675"/>
            <a:ext cx="6342963" cy="37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8603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308</TotalTime>
  <Words>450</Words>
  <Application>Microsoft Office PowerPoint</Application>
  <PresentationFormat>Widescreen</PresentationFormat>
  <Paragraphs>132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#9Slide03 BoosterNextFYBlack</vt:lpstr>
      <vt:lpstr>#9Slide03 HelveBold</vt:lpstr>
      <vt:lpstr>#LQC01 Quicksand Medium</vt:lpstr>
      <vt:lpstr>Arial</vt:lpstr>
      <vt:lpstr>Calibri</vt:lpstr>
      <vt:lpstr>Calibri Light</vt:lpstr>
      <vt:lpstr>Consolas</vt:lpstr>
      <vt:lpstr>Constantia</vt:lpstr>
      <vt:lpstr>Times New Roman</vt:lpstr>
      <vt:lpstr>Chủ đề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NHÂN TRẦN ĐỨC</dc:creator>
  <cp:lastModifiedBy>Văn Nhật</cp:lastModifiedBy>
  <cp:revision>55</cp:revision>
  <dcterms:created xsi:type="dcterms:W3CDTF">2020-12-23T01:48:18Z</dcterms:created>
  <dcterms:modified xsi:type="dcterms:W3CDTF">2022-12-02T08:41:39Z</dcterms:modified>
</cp:coreProperties>
</file>